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6" r:id="rId5"/>
    <p:sldId id="258" r:id="rId6"/>
    <p:sldId id="262" r:id="rId7"/>
    <p:sldId id="263" r:id="rId8"/>
    <p:sldId id="264" r:id="rId9"/>
    <p:sldId id="265" r:id="rId10"/>
    <p:sldId id="267" r:id="rId11"/>
    <p:sldId id="268" r:id="rId12"/>
    <p:sldId id="259" r:id="rId13"/>
    <p:sldId id="269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C9559B6-F0A8-41A2-89EA-B0761855BCDE}" type="datetimeFigureOut">
              <a:rPr lang="es-CL" smtClean="0"/>
              <a:pPr/>
              <a:t>24-03-2020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E2BA4F1-151F-4857-989D-DA60AFCDA0D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es-CL" sz="4800" b="1" dirty="0">
                <a:latin typeface="Century Gothic" panose="020B0502020202020204" pitchFamily="34" charset="0"/>
              </a:rPr>
              <a:t>Retrato y Autorretrato</a:t>
            </a:r>
            <a:br>
              <a:rPr lang="es-CL" sz="4800" b="1" dirty="0">
                <a:latin typeface="Century Gothic" panose="020B0502020202020204" pitchFamily="34" charset="0"/>
              </a:rPr>
            </a:br>
            <a:br>
              <a:rPr lang="es-CL" sz="4800" b="1" dirty="0">
                <a:latin typeface="Century Gothic" panose="020B0502020202020204" pitchFamily="34" charset="0"/>
              </a:rPr>
            </a:br>
            <a:r>
              <a:rPr lang="es-ES" sz="2000" b="1" cap="none" dirty="0">
                <a:latin typeface="Century Gothic" panose="020B0502020202020204" pitchFamily="34" charset="0"/>
              </a:rPr>
              <a:t>Objetivo</a:t>
            </a:r>
            <a:r>
              <a:rPr lang="es-ES" sz="2000" cap="none" dirty="0">
                <a:latin typeface="Century Gothic" panose="020B0502020202020204" pitchFamily="34" charset="0"/>
              </a:rPr>
              <a:t>: observar y comparar autorretratos de diferentes épocas y culturas.</a:t>
            </a:r>
            <a:endParaRPr lang="es-CL" sz="4800" b="1" dirty="0">
              <a:latin typeface="Century Gothic" panose="020B0502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8219256" cy="9144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es-CL" dirty="0"/>
          </a:p>
          <a:p>
            <a:pPr algn="ctr"/>
            <a:r>
              <a:rPr lang="es-CL" sz="2900" b="1" dirty="0">
                <a:latin typeface="Century Gothic" panose="020B0502020202020204" pitchFamily="34" charset="0"/>
              </a:rPr>
              <a:t>Artes Visuales</a:t>
            </a:r>
          </a:p>
          <a:p>
            <a:pPr algn="ctr"/>
            <a:r>
              <a:rPr lang="es-CL" sz="2900" b="1" dirty="0">
                <a:latin typeface="Century Gothic" panose="020B0502020202020204" pitchFamily="34" charset="0"/>
              </a:rPr>
              <a:t>2°Básico</a:t>
            </a:r>
          </a:p>
        </p:txBody>
      </p:sp>
    </p:spTree>
    <p:extLst>
      <p:ext uri="{BB962C8B-B14F-4D97-AF65-F5344CB8AC3E}">
        <p14:creationId xmlns:p14="http://schemas.microsoft.com/office/powerpoint/2010/main" val="318611353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B4426-2B92-4AFD-B079-8A344FBE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211144" cy="1371600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¿Qué estarán sintiendo estas personas?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E2DAD2-2855-4ECB-A0F6-A598D92EBF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41276"/>
            <a:ext cx="3159279" cy="19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62DD7A-38A3-4F67-8BC9-5D075CA3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1276"/>
            <a:ext cx="3547079" cy="19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selfies">
            <a:extLst>
              <a:ext uri="{FF2B5EF4-FFF2-40B4-BE49-F238E27FC236}">
                <a16:creationId xmlns:a16="http://schemas.microsoft.com/office/drawing/2014/main" id="{77BC96EB-D00F-4BD6-8D2A-2526A584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89" y="3886625"/>
            <a:ext cx="39052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9566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B5D2B-7AA7-435A-A186-55DF6A54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00808"/>
            <a:ext cx="8856984" cy="2986855"/>
          </a:xfrm>
        </p:spPr>
        <p:txBody>
          <a:bodyPr>
            <a:normAutofit fontScale="90000"/>
          </a:bodyPr>
          <a:lstStyle/>
          <a:p>
            <a:pPr algn="just"/>
            <a:r>
              <a:rPr lang="es-ES" b="1" dirty="0">
                <a:latin typeface="Century Gothic" panose="020B0502020202020204" pitchFamily="34" charset="0"/>
              </a:rPr>
              <a:t>Una vez observados los autorretratos de diferentes épocas analizar cómo estos han cambiado con el paso del tiempo y las nuevas tecnologías.</a:t>
            </a:r>
            <a:br>
              <a:rPr lang="es-CL" dirty="0"/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95959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1020764"/>
          </a:xfrm>
        </p:spPr>
        <p:txBody>
          <a:bodyPr/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Actividad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20764"/>
            <a:ext cx="8964488" cy="4373563"/>
          </a:xfrm>
        </p:spPr>
        <p:txBody>
          <a:bodyPr/>
          <a:lstStyle/>
          <a:p>
            <a:endParaRPr lang="es-CL" dirty="0"/>
          </a:p>
          <a:p>
            <a:pPr marL="457200" indent="-457200" algn="just">
              <a:buFont typeface="+mj-lt"/>
              <a:buAutoNum type="arabicPeriod"/>
            </a:pPr>
            <a:r>
              <a:rPr lang="es-ES" sz="2400" b="0" dirty="0"/>
              <a:t>Los estudiantes después de observar los autorretratos realizan un marco decorativo con un molde en cartón o cartón piedra, pegan papeles de diarios con cola fría, realizan detalles en relieve y los pintan con témperas.</a:t>
            </a:r>
            <a:br>
              <a:rPr lang="es-ES" sz="2400" dirty="0"/>
            </a:br>
            <a:r>
              <a:rPr lang="es-ES" sz="2400" b="0" dirty="0"/>
              <a:t>Colocan la </a:t>
            </a:r>
            <a:r>
              <a:rPr lang="es-ES" sz="2400" b="0" dirty="0" err="1"/>
              <a:t>selfie</a:t>
            </a:r>
            <a:r>
              <a:rPr lang="es-ES" sz="2400" b="0" dirty="0"/>
              <a:t> en el porta retrato. </a:t>
            </a:r>
          </a:p>
          <a:p>
            <a:pPr algn="just"/>
            <a:endParaRPr lang="es-CL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ECF79A-BB99-40C5-85E3-885B7A79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7538"/>
            <a:ext cx="2952329" cy="2605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E8A964-FA5C-4AB7-98F5-7D8A80C79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9" y="3915053"/>
            <a:ext cx="3486471" cy="2614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60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61554-CD33-4D3B-8608-DEE42D07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Materiales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168CF7-0FF8-48F9-A158-60ACE248B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0" dirty="0">
                <a:latin typeface="Century Gothic" panose="020B0502020202020204" pitchFamily="34" charset="0"/>
              </a:rPr>
              <a:t>Molde de retrato en cartón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0" dirty="0">
                <a:latin typeface="Century Gothic" panose="020B0502020202020204" pitchFamily="34" charset="0"/>
              </a:rPr>
              <a:t>Papeles de diarios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0" dirty="0">
                <a:latin typeface="Century Gothic" panose="020B0502020202020204" pitchFamily="34" charset="0"/>
              </a:rPr>
              <a:t>Cola fría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0" dirty="0">
                <a:latin typeface="Century Gothic" panose="020B0502020202020204" pitchFamily="34" charset="0"/>
              </a:rPr>
              <a:t>Pinceles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0" dirty="0">
                <a:latin typeface="Century Gothic" panose="020B0502020202020204" pitchFamily="34" charset="0"/>
              </a:rPr>
              <a:t>Témperas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0" dirty="0">
                <a:latin typeface="Century Gothic" panose="020B0502020202020204" pitchFamily="34" charset="0"/>
              </a:rPr>
              <a:t>Mezclador</a:t>
            </a:r>
          </a:p>
          <a:p>
            <a:br>
              <a:rPr lang="es-ES" dirty="0"/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87585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2718"/>
            <a:ext cx="9144000" cy="1371600"/>
          </a:xfrm>
        </p:spPr>
        <p:txBody>
          <a:bodyPr/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Retrato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752601"/>
            <a:ext cx="7931224" cy="246848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L" dirty="0">
                <a:latin typeface="Century Gothic" panose="020B0502020202020204" pitchFamily="34" charset="0"/>
              </a:rPr>
              <a:t>Representación de una persona en dibujo, pintura, escultura o fotografía.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dirty="0">
                <a:latin typeface="Century Gothic" panose="020B0502020202020204" pitchFamily="34" charset="0"/>
              </a:rPr>
              <a:t>Descripción detallada de alguien o de algo.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4167385" cy="33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0387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autorretrato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32040" y="332656"/>
            <a:ext cx="4211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/>
              <a:t>Un autorretrato es un dibujo, pintura o fotografía (</a:t>
            </a:r>
            <a:r>
              <a:rPr lang="es-CL" sz="2400" dirty="0" err="1"/>
              <a:t>selfie</a:t>
            </a:r>
            <a:r>
              <a:rPr lang="es-CL" sz="2400" dirty="0"/>
              <a:t>) hecha por uno mismo, sobre uno mismo.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49308"/>
            <a:ext cx="3326037" cy="409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09" y="1934343"/>
            <a:ext cx="3253902" cy="409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94047"/>
            <a:ext cx="3384376" cy="411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78560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612" y="0"/>
            <a:ext cx="6984776" cy="5260032"/>
          </a:xfrm>
        </p:spPr>
        <p:txBody>
          <a:bodyPr>
            <a:normAutofit/>
          </a:bodyPr>
          <a:lstStyle/>
          <a:p>
            <a:pPr algn="just"/>
            <a:r>
              <a:rPr lang="es-CL" b="1" dirty="0">
                <a:latin typeface="Century Gothic" panose="020B0502020202020204" pitchFamily="34" charset="0"/>
              </a:rPr>
              <a:t>A través de cada retrato o autorretrato se traspasan sentimientos y emociones. Observemos que ocurre en las siguientes obras</a:t>
            </a:r>
            <a:br>
              <a:rPr lang="es-CL" dirty="0"/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757232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¿Qué sentía el pintor cuando se retrató?</a:t>
            </a:r>
            <a:br>
              <a:rPr lang="es-CL" dirty="0"/>
            </a:br>
            <a:endParaRPr lang="es-C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20" y="1752600"/>
            <a:ext cx="5277760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9565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6016" y="188640"/>
            <a:ext cx="4320480" cy="4320480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¿Qué sentía la pintora cuando se retrató?</a:t>
            </a:r>
            <a:br>
              <a:rPr lang="es-CL" dirty="0"/>
            </a:br>
            <a:endParaRPr lang="es-C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674"/>
            <a:ext cx="4700800" cy="566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148064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Autorretrato de </a:t>
            </a:r>
          </a:p>
          <a:p>
            <a:r>
              <a:rPr lang="pt-BR" dirty="0"/>
              <a:t>Elizabeth Louise </a:t>
            </a:r>
            <a:r>
              <a:rPr lang="pt-BR" dirty="0" err="1"/>
              <a:t>Vigeé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99556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32997" y="1124744"/>
            <a:ext cx="4423048" cy="1872208"/>
          </a:xfrm>
        </p:spPr>
        <p:txBody>
          <a:bodyPr>
            <a:normAutofit/>
          </a:bodyPr>
          <a:lstStyle/>
          <a:p>
            <a:pPr algn="just"/>
            <a:r>
              <a:rPr lang="es-CL" b="1" dirty="0">
                <a:latin typeface="Century Gothic" panose="020B0502020202020204" pitchFamily="34" charset="0"/>
              </a:rPr>
              <a:t>¿Qué crees que está pensando el pintor?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037461" cy="523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716016" y="5589240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Autorretrato  de César </a:t>
            </a:r>
            <a:r>
              <a:rPr lang="es-CL" dirty="0" err="1"/>
              <a:t>Caggiano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281442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2718"/>
            <a:ext cx="9036496" cy="1371600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¿Qué crees que está pensando el pintora?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2868"/>
            <a:ext cx="3672408" cy="48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72000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Autorretrato </a:t>
            </a:r>
          </a:p>
          <a:p>
            <a:r>
              <a:rPr lang="es-CL" dirty="0"/>
              <a:t>de Natalia </a:t>
            </a:r>
            <a:r>
              <a:rPr lang="es-CL" dirty="0" err="1"/>
              <a:t>Gorncharova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6907307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32656"/>
            <a:ext cx="9324528" cy="1371600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latin typeface="Century Gothic" panose="020B0502020202020204" pitchFamily="34" charset="0"/>
              </a:rPr>
              <a:t>¿Qué estará pensando esta señora?</a:t>
            </a:r>
            <a:br>
              <a:rPr lang="es-CL" dirty="0"/>
            </a:br>
            <a:endParaRPr lang="es-C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09216"/>
            <a:ext cx="3629438" cy="546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2256" y="2926193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Autorretrato  de Jeanne </a:t>
            </a:r>
            <a:r>
              <a:rPr lang="es-CL" dirty="0" err="1"/>
              <a:t>Hébuterne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910496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ncial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140</TotalTime>
  <Words>244</Words>
  <Application>Microsoft Office PowerPoint</Application>
  <PresentationFormat>Presentación en pantalla (4:3)</PresentationFormat>
  <Paragraphs>34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Century Gothic</vt:lpstr>
      <vt:lpstr>Wingdings</vt:lpstr>
      <vt:lpstr>Esencial</vt:lpstr>
      <vt:lpstr>Retrato y Autorretrato  Objetivo: observar y comparar autorretratos de diferentes épocas y culturas.</vt:lpstr>
      <vt:lpstr>Retrato</vt:lpstr>
      <vt:lpstr>autorretrato</vt:lpstr>
      <vt:lpstr>A través de cada retrato o autorretrato se traspasan sentimientos y emociones. Observemos que ocurre en las siguientes obras </vt:lpstr>
      <vt:lpstr>¿Qué sentía el pintor cuando se retrató? </vt:lpstr>
      <vt:lpstr>¿Qué sentía la pintora cuando se retrató? </vt:lpstr>
      <vt:lpstr>¿Qué crees que está pensando el pintor?</vt:lpstr>
      <vt:lpstr>¿Qué crees que está pensando el pintora?</vt:lpstr>
      <vt:lpstr>¿Qué estará pensando esta señora? </vt:lpstr>
      <vt:lpstr>¿Qué estarán sintiendo estas personas?</vt:lpstr>
      <vt:lpstr>Una vez observados los autorretratos de diferentes épocas analizar cómo estos han cambiado con el paso del tiempo y las nuevas tecnologías. </vt:lpstr>
      <vt:lpstr>Actividad</vt:lpstr>
      <vt:lpstr>Materiales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Retrato y Autorretrato</dc:title>
  <dc:creator>Renat</dc:creator>
  <cp:lastModifiedBy>Sybil Valdenegro Aravena</cp:lastModifiedBy>
  <cp:revision>18</cp:revision>
  <dcterms:created xsi:type="dcterms:W3CDTF">2015-04-13T15:22:45Z</dcterms:created>
  <dcterms:modified xsi:type="dcterms:W3CDTF">2020-03-25T01:06:01Z</dcterms:modified>
</cp:coreProperties>
</file>