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57" r:id="rId10"/>
    <p:sldId id="258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20A4"/>
    <a:srgbClr val="F15465"/>
    <a:srgbClr val="FFC000"/>
    <a:srgbClr val="5F8826"/>
    <a:srgbClr val="3D6FC9"/>
    <a:srgbClr val="B37235"/>
    <a:srgbClr val="3E291F"/>
    <a:srgbClr val="B27130"/>
    <a:srgbClr val="AF7136"/>
    <a:srgbClr val="B7D4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91" d="100"/>
          <a:sy n="91" d="100"/>
        </p:scale>
        <p:origin x="-55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 </c:v>
                </c:pt>
              </c:strCache>
            </c:strRef>
          </c:tx>
          <c:spPr>
            <a:solidFill>
              <a:srgbClr val="3D6FC9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5F8826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DDCB-4D76-9E46-65946F9953AF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DCB-4D76-9E46-65946F9953AF}"/>
              </c:ext>
            </c:extLst>
          </c:dPt>
          <c:dPt>
            <c:idx val="2"/>
            <c:invertIfNegative val="0"/>
            <c:bubble3D val="0"/>
            <c:spPr>
              <a:solidFill>
                <a:srgbClr val="E620A4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6-DDCB-4D76-9E46-65946F9953AF}"/>
              </c:ext>
            </c:extLst>
          </c:dPt>
          <c:dPt>
            <c:idx val="3"/>
            <c:invertIfNegative val="0"/>
            <c:bubble3D val="0"/>
            <c:spPr>
              <a:solidFill>
                <a:srgbClr val="FFC0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DCB-4D76-9E46-65946F9953AF}"/>
              </c:ext>
            </c:extLst>
          </c:dPt>
          <c:dPt>
            <c:idx val="4"/>
            <c:invertIfNegative val="0"/>
            <c:bubble3D val="0"/>
            <c:spPr>
              <a:solidFill>
                <a:srgbClr val="FF00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DDCB-4D76-9E46-65946F9953A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DCB-4D76-9E46-65946F9953AF}"/>
              </c:ext>
            </c:extLst>
          </c:dPt>
          <c:cat>
            <c:strRef>
              <c:f>Hoja1!$A$2:$A$7</c:f>
              <c:strCache>
                <c:ptCount val="6"/>
                <c:pt idx="0">
                  <c:v>paltas </c:v>
                </c:pt>
                <c:pt idx="1">
                  <c:v>limones</c:v>
                </c:pt>
                <c:pt idx="2">
                  <c:v>guindas</c:v>
                </c:pt>
                <c:pt idx="3">
                  <c:v>platanos</c:v>
                </c:pt>
                <c:pt idx="4">
                  <c:v>manzanas </c:v>
                </c:pt>
                <c:pt idx="5">
                  <c:v>duraznos 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9</c:v>
                </c:pt>
                <c:pt idx="4">
                  <c:v>12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CB-4D76-9E46-65946F9953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8325080"/>
        <c:axId val="608318192"/>
      </c:barChart>
      <c:catAx>
        <c:axId val="608325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608318192"/>
        <c:crosses val="autoZero"/>
        <c:auto val="1"/>
        <c:lblAlgn val="ctr"/>
        <c:lblOffset val="100"/>
        <c:noMultiLvlLbl val="0"/>
      </c:catAx>
      <c:valAx>
        <c:axId val="60831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60832508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</c:dTable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Ventas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2A4-40EB-8A5C-2FF4C6B8F7B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2A4-40EB-8A5C-2FF4C6B8F7B1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2A4-40EB-8A5C-2FF4C6B8F7B1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2A4-40EB-8A5C-2FF4C6B8F7B1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2A4-40EB-8A5C-2FF4C6B8F7B1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2A4-40EB-8A5C-2FF4C6B8F7B1}"/>
              </c:ext>
            </c:extLst>
          </c:dPt>
          <c:cat>
            <c:numRef>
              <c:f>Hoja1!$A$2:$A$7</c:f>
              <c:numCache>
                <c:formatCode>General</c:formatCode>
                <c:ptCount val="6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2A4-40EB-8A5C-2FF4C6B8F7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17630679623062"/>
          <c:y val="0.21449106074407473"/>
          <c:w val="0.88982369320376931"/>
          <c:h val="0.535221204165103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cantidad </c:v>
                </c:pt>
              </c:strCache>
            </c:strRef>
          </c:tx>
          <c:spPr>
            <a:solidFill>
              <a:srgbClr val="3D6FC9"/>
            </a:solidFill>
            <a:ln>
              <a:solidFill>
                <a:schemeClr val="tx1"/>
              </a:solidFill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5F8826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89-4CEE-B5BE-8B9C73F6BB97}"/>
              </c:ext>
            </c:extLst>
          </c:dPt>
          <c:dPt>
            <c:idx val="1"/>
            <c:invertIfNegative val="0"/>
            <c:bubble3D val="0"/>
            <c:spPr>
              <a:solidFill>
                <a:srgbClr val="FFFF00"/>
              </a:solidFill>
              <a:ln>
                <a:solidFill>
                  <a:schemeClr val="tx1"/>
                </a:solidFill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89-4CEE-B5BE-8B9C73F6BB97}"/>
              </c:ext>
            </c:extLst>
          </c:dPt>
          <c:cat>
            <c:strRef>
              <c:f>Hoja1!$A$2:$A$3</c:f>
              <c:strCache>
                <c:ptCount val="2"/>
                <c:pt idx="0">
                  <c:v>cara </c:v>
                </c:pt>
                <c:pt idx="1">
                  <c:v>sello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7689-4CEE-B5BE-8B9C73F6BB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08325080"/>
        <c:axId val="608318192"/>
      </c:barChart>
      <c:catAx>
        <c:axId val="6083250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608318192"/>
        <c:crosses val="autoZero"/>
        <c:auto val="1"/>
        <c:lblAlgn val="ctr"/>
        <c:lblOffset val="100"/>
        <c:noMultiLvlLbl val="0"/>
      </c:catAx>
      <c:valAx>
        <c:axId val="60831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_tradnl"/>
          </a:p>
        </c:txPr>
        <c:crossAx val="6083250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_trad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_trad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EDD7B1-4EF0-41F7-948D-CACF3F8CDC0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B8E39A3-32DD-4C8F-90F2-FF380770F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621DB1-334A-4B4E-AE35-20E5916FE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DEAC12-2D9A-48DF-AB95-413120CB9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3561765-B93A-4867-888D-A33B024B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9306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7F0FA-1BAE-49AB-8DD9-0C85FEF43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40379AC-1F33-4133-AB70-A7EC3E9A44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90EC15-B06A-4407-8C1F-DCF84F9E0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1697736-69FF-412C-B84A-97C99CFD8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D640DC2-9DE7-4745-B5E8-35B90121C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28104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A6247CF-9458-439B-956A-94A259EDCA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AD3D7E5-79FB-4F86-B79D-129A1A504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A15BDCF-56C4-4185-BECD-BCE181F1B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11EF75-69E8-4D77-9C6C-DD537DD50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B918D7-85DB-4656-8B7D-20AA372EE4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384707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864B71-D7A8-4442-BE22-EA13521EB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363674-3D9E-43DF-8BF5-A98169E5C1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91F9A45-6AB8-4B76-AA97-92EE234AD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B958DD7-FB96-4B4E-8B54-1EC82450B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F7A93-D319-4ECA-83BA-C76D94026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9728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EED164-C223-427D-8260-8A0B86DA3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22DFB3E-DE45-45B1-BEB1-2439901DBE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5CA89F0-B94B-4729-88F7-C03510291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886D52-417D-419A-9CD6-616D76E40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93C2A4-25F0-4434-8D5D-18E529B2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30116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C52389-1D07-45A4-8DF4-47C275F27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1C9B301-F1BA-402B-BD93-802F86A4FD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2EC3294-0DEE-4DAF-9548-916CEBF21E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CC3C455-1FE3-4757-A73E-1E29A6397B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671F84B-6356-4D8E-A3DA-8AEC1BDDB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361F80-FE40-4E93-903B-9D20D730DF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329597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8222BC-8DF1-4116-896A-C1AC8E5EF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72799BB-1A58-4E16-80F2-680D666F0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072FF4D-A5F6-4645-B470-34AC24E12E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F47CBEB-CE57-4ECE-88E9-A7FD37E49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A42DD94-A0A8-41FE-848B-848BEF876A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44FD67C-EA26-414E-8059-94A5B322E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7A36645-11B7-4F3B-9FDA-02D83E0D9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E22206E-919B-4619-8209-06CDDF986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127205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118116-A1A4-4039-A0F5-6CC3FFCF5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B655625-C1F9-42DF-9654-AB4F8B202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5442965-7E99-46B0-83D4-EC6C5718E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F379C65-FF99-456D-B63F-59C34001A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5489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B40A940-CC24-45D3-BAC3-5170F1D34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879FA92-2368-407F-86A6-0771F8A26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820C8E9-5492-4017-A041-093D47C42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077642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1F8888-9D40-49F2-84F0-23B20277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98CC873-2470-4FD5-B555-ADCBC62AF4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490BFF6-8A78-4E65-B066-356968E58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737C3C-F363-4328-818F-8D704EE14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2503F6B-66A3-429E-A1CC-FE23ABC39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FE11227-C8A9-4824-933B-DEBBF8142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865541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B58FC9-AD21-4529-A397-ADBD97163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6B4BDA-E525-4B5E-B3B0-119A2E9B3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B4A61B5-7CCA-419A-A3EB-227B2DF663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2976814-C525-435A-BAD2-5C4DD372C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F0BE645-A564-4872-A4B0-917D91AB5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F2EAED-15E9-4519-BDB4-A0A24FAFE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113197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909511F-68DD-49D0-BC26-4EE68894CB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S_tradn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FC3FBDF-6105-4CBA-B9E4-0E2E98074C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F808F3-2145-46DC-A27C-EC5E056763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84EDC8-6607-409D-8D70-E3A58BEE706A}" type="datetimeFigureOut">
              <a:rPr lang="es-ES_tradnl" smtClean="0"/>
              <a:t>05/09/2020</a:t>
            </a:fld>
            <a:endParaRPr lang="es-ES_tradn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3FE8398-E817-4CC7-909A-6AC1ED3CF2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5023FC-F627-42D9-AE2E-8EDE05486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878DDB-B080-4622-BACD-24ABC1A4EF16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97942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microsoft.com/office/2007/relationships/hdphoto" Target="../media/hdphoto5.wdp"/><Relationship Id="rId3" Type="http://schemas.openxmlformats.org/officeDocument/2006/relationships/image" Target="../media/image2.png"/><Relationship Id="rId21" Type="http://schemas.openxmlformats.org/officeDocument/2006/relationships/image" Target="../media/image14.png"/><Relationship Id="rId7" Type="http://schemas.openxmlformats.org/officeDocument/2006/relationships/image" Target="../media/image5.jpeg"/><Relationship Id="rId12" Type="http://schemas.microsoft.com/office/2007/relationships/hdphoto" Target="../media/hdphoto2.wdp"/><Relationship Id="rId17" Type="http://schemas.openxmlformats.org/officeDocument/2006/relationships/image" Target="../media/image12.png"/><Relationship Id="rId2" Type="http://schemas.openxmlformats.org/officeDocument/2006/relationships/image" Target="../media/image1.png"/><Relationship Id="rId16" Type="http://schemas.microsoft.com/office/2007/relationships/hdphoto" Target="../media/hdphoto4.wdp"/><Relationship Id="rId20" Type="http://schemas.microsoft.com/office/2007/relationships/hdphoto" Target="../media/hdphoto6.wdp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10" Type="http://schemas.openxmlformats.org/officeDocument/2006/relationships/image" Target="../media/image8.gif"/><Relationship Id="rId19" Type="http://schemas.openxmlformats.org/officeDocument/2006/relationships/image" Target="../media/image13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microsoft.com/office/2007/relationships/hdphoto" Target="../media/hdphoto9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1.wdp"/><Relationship Id="rId5" Type="http://schemas.openxmlformats.org/officeDocument/2006/relationships/image" Target="../media/image32.png"/><Relationship Id="rId4" Type="http://schemas.microsoft.com/office/2007/relationships/hdphoto" Target="../media/hdphoto10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12.png"/><Relationship Id="rId18" Type="http://schemas.microsoft.com/office/2007/relationships/hdphoto" Target="../media/hdphoto6.wdp"/><Relationship Id="rId3" Type="http://schemas.openxmlformats.org/officeDocument/2006/relationships/image" Target="../media/image16.png"/><Relationship Id="rId7" Type="http://schemas.openxmlformats.org/officeDocument/2006/relationships/image" Target="../media/image19.png"/><Relationship Id="rId12" Type="http://schemas.microsoft.com/office/2007/relationships/hdphoto" Target="../media/hdphoto4.wdp"/><Relationship Id="rId17" Type="http://schemas.openxmlformats.org/officeDocument/2006/relationships/image" Target="../media/image13.png"/><Relationship Id="rId2" Type="http://schemas.openxmlformats.org/officeDocument/2006/relationships/image" Target="../media/image15.png"/><Relationship Id="rId16" Type="http://schemas.microsoft.com/office/2007/relationships/hdphoto" Target="../media/hdphoto7.wdp"/><Relationship Id="rId20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19" Type="http://schemas.openxmlformats.org/officeDocument/2006/relationships/image" Target="../media/image22.png"/><Relationship Id="rId4" Type="http://schemas.microsoft.com/office/2007/relationships/hdphoto" Target="../media/hdphoto1.wdp"/><Relationship Id="rId9" Type="http://schemas.openxmlformats.org/officeDocument/2006/relationships/image" Target="../media/image10.png"/><Relationship Id="rId14" Type="http://schemas.microsoft.com/office/2007/relationships/hdphoto" Target="../media/hdphoto5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microsoft.com/office/2007/relationships/hdphoto" Target="../media/hdphoto1.wdp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16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openxmlformats.org/officeDocument/2006/relationships/image" Target="../media/image23.png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13.png"/><Relationship Id="rId3" Type="http://schemas.openxmlformats.org/officeDocument/2006/relationships/image" Target="../media/image16.png"/><Relationship Id="rId7" Type="http://schemas.openxmlformats.org/officeDocument/2006/relationships/image" Target="../media/image10.png"/><Relationship Id="rId12" Type="http://schemas.microsoft.com/office/2007/relationships/hdphoto" Target="../media/hdphoto5.wdp"/><Relationship Id="rId2" Type="http://schemas.openxmlformats.org/officeDocument/2006/relationships/image" Target="../media/image23.png"/><Relationship Id="rId16" Type="http://schemas.microsoft.com/office/2007/relationships/hdphoto" Target="../media/hdphoto8.wdp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11.png"/><Relationship Id="rId14" Type="http://schemas.microsoft.com/office/2007/relationships/hdphoto" Target="../media/hdphoto6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microsoft.com/office/2007/relationships/hdphoto" Target="../media/hdphoto6.wdp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openxmlformats.org/officeDocument/2006/relationships/image" Target="../media/image1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microsoft.com/office/2007/relationships/hdphoto" Target="../media/hdphoto5.wdp"/><Relationship Id="rId5" Type="http://schemas.microsoft.com/office/2007/relationships/hdphoto" Target="../media/hdphoto2.wdp"/><Relationship Id="rId15" Type="http://schemas.microsoft.com/office/2007/relationships/hdphoto" Target="../media/hdphoto8.wdp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microsoft.com/office/2007/relationships/hdphoto" Target="../media/hdphoto4.wdp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22.png"/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image" Target="../media/image16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11" Type="http://schemas.openxmlformats.org/officeDocument/2006/relationships/image" Target="../media/image10.png"/><Relationship Id="rId5" Type="http://schemas.openxmlformats.org/officeDocument/2006/relationships/image" Target="../media/image9.png"/><Relationship Id="rId15" Type="http://schemas.openxmlformats.org/officeDocument/2006/relationships/image" Target="../media/image25.png"/><Relationship Id="rId10" Type="http://schemas.microsoft.com/office/2007/relationships/hdphoto" Target="../media/hdphoto6.wdp"/><Relationship Id="rId4" Type="http://schemas.openxmlformats.org/officeDocument/2006/relationships/image" Target="../media/image24.png"/><Relationship Id="rId9" Type="http://schemas.openxmlformats.org/officeDocument/2006/relationships/image" Target="../media/image13.png"/><Relationship Id="rId14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1.wdp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CCA05540-C384-4AEE-A4B9-25F3DA32F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" y="240030"/>
            <a:ext cx="11738610" cy="6377939"/>
          </a:xfrm>
          <a:prstGeom prst="rect">
            <a:avLst/>
          </a:prstGeom>
          <a:ln w="57150">
            <a:solidFill>
              <a:schemeClr val="accent6"/>
            </a:solidFill>
          </a:ln>
          <a:effectLst/>
        </p:spPr>
      </p:pic>
      <p:pic>
        <p:nvPicPr>
          <p:cNvPr id="1032" name="Picture 8" descr="Diagrama de barras: ¿qué es y cómo se hace? | Pequeocio">
            <a:extLst>
              <a:ext uri="{FF2B5EF4-FFF2-40B4-BE49-F238E27FC236}">
                <a16:creationId xmlns:a16="http://schemas.microsoft.com/office/drawing/2014/main" id="{C8CF96C6-A3B9-4DC9-AC25-410DB3ABB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BE7DB"/>
              </a:clrFrom>
              <a:clrTo>
                <a:srgbClr val="EBE7D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4210" y="433495"/>
            <a:ext cx="3037857" cy="338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Imagen 28">
            <a:extLst>
              <a:ext uri="{FF2B5EF4-FFF2-40B4-BE49-F238E27FC236}">
                <a16:creationId xmlns:a16="http://schemas.microsoft.com/office/drawing/2014/main" id="{E626B041-1B83-41DE-BEA2-E23C89037F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616" b="25870"/>
          <a:stretch/>
        </p:blipFill>
        <p:spPr>
          <a:xfrm rot="21054460">
            <a:off x="1209545" y="2941935"/>
            <a:ext cx="7550657" cy="1485854"/>
          </a:xfrm>
          <a:prstGeom prst="rect">
            <a:avLst/>
          </a:prstGeom>
        </p:spPr>
      </p:pic>
      <p:pic>
        <p:nvPicPr>
          <p:cNvPr id="31" name="Imagen 30">
            <a:extLst>
              <a:ext uri="{FF2B5EF4-FFF2-40B4-BE49-F238E27FC236}">
                <a16:creationId xmlns:a16="http://schemas.microsoft.com/office/drawing/2014/main" id="{CE2D558B-33CA-4EC0-8F86-1BDBFDA1F2D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879"/>
          <a:stretch/>
        </p:blipFill>
        <p:spPr>
          <a:xfrm rot="21371213">
            <a:off x="9225644" y="108930"/>
            <a:ext cx="3409126" cy="4000357"/>
          </a:xfrm>
          <a:prstGeom prst="rect">
            <a:avLst/>
          </a:prstGeom>
          <a:ln>
            <a:noFill/>
          </a:ln>
        </p:spPr>
      </p:pic>
      <p:pic>
        <p:nvPicPr>
          <p:cNvPr id="1034" name="Picture 10" descr="Diagrama de barras: ¿qué es y cómo se hace? | Pequeocio">
            <a:extLst>
              <a:ext uri="{FF2B5EF4-FFF2-40B4-BE49-F238E27FC236}">
                <a16:creationId xmlns:a16="http://schemas.microsoft.com/office/drawing/2014/main" id="{6ACEE193-9267-44EE-BF14-6244E08E2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8033" y="4468413"/>
            <a:ext cx="1790303" cy="1790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37BE565-3522-42EE-A405-24C1DB8ECB83}"/>
              </a:ext>
            </a:extLst>
          </p:cNvPr>
          <p:cNvSpPr/>
          <p:nvPr/>
        </p:nvSpPr>
        <p:spPr>
          <a:xfrm>
            <a:off x="7701023" y="6096000"/>
            <a:ext cx="1836516" cy="358816"/>
          </a:xfrm>
          <a:custGeom>
            <a:avLst/>
            <a:gdLst>
              <a:gd name="connsiteX0" fmla="*/ 0 w 1755494"/>
              <a:gd name="connsiteY0" fmla="*/ 0 h 239210"/>
              <a:gd name="connsiteX1" fmla="*/ 1755494 w 1755494"/>
              <a:gd name="connsiteY1" fmla="*/ 0 h 239210"/>
              <a:gd name="connsiteX2" fmla="*/ 1755494 w 1755494"/>
              <a:gd name="connsiteY2" fmla="*/ 239210 h 239210"/>
              <a:gd name="connsiteX3" fmla="*/ 0 w 1755494"/>
              <a:gd name="connsiteY3" fmla="*/ 239210 h 239210"/>
              <a:gd name="connsiteX4" fmla="*/ 0 w 1755494"/>
              <a:gd name="connsiteY4" fmla="*/ 0 h 239210"/>
              <a:gd name="connsiteX0" fmla="*/ 115747 w 1755494"/>
              <a:gd name="connsiteY0" fmla="*/ 0 h 239210"/>
              <a:gd name="connsiteX1" fmla="*/ 1755494 w 1755494"/>
              <a:gd name="connsiteY1" fmla="*/ 0 h 239210"/>
              <a:gd name="connsiteX2" fmla="*/ 1755494 w 1755494"/>
              <a:gd name="connsiteY2" fmla="*/ 239210 h 239210"/>
              <a:gd name="connsiteX3" fmla="*/ 0 w 1755494"/>
              <a:gd name="connsiteY3" fmla="*/ 239210 h 239210"/>
              <a:gd name="connsiteX4" fmla="*/ 115747 w 1755494"/>
              <a:gd name="connsiteY4" fmla="*/ 0 h 239210"/>
              <a:gd name="connsiteX0" fmla="*/ 135038 w 1774785"/>
              <a:gd name="connsiteY0" fmla="*/ 0 h 262360"/>
              <a:gd name="connsiteX1" fmla="*/ 1774785 w 1774785"/>
              <a:gd name="connsiteY1" fmla="*/ 0 h 262360"/>
              <a:gd name="connsiteX2" fmla="*/ 1774785 w 1774785"/>
              <a:gd name="connsiteY2" fmla="*/ 239210 h 262360"/>
              <a:gd name="connsiteX3" fmla="*/ 0 w 1774785"/>
              <a:gd name="connsiteY3" fmla="*/ 262360 h 262360"/>
              <a:gd name="connsiteX4" fmla="*/ 135038 w 1774785"/>
              <a:gd name="connsiteY4" fmla="*/ 0 h 262360"/>
              <a:gd name="connsiteX0" fmla="*/ 135038 w 1774785"/>
              <a:gd name="connsiteY0" fmla="*/ 27008 h 289368"/>
              <a:gd name="connsiteX1" fmla="*/ 1774785 w 1774785"/>
              <a:gd name="connsiteY1" fmla="*/ 0 h 289368"/>
              <a:gd name="connsiteX2" fmla="*/ 1774785 w 1774785"/>
              <a:gd name="connsiteY2" fmla="*/ 266218 h 289368"/>
              <a:gd name="connsiteX3" fmla="*/ 0 w 1774785"/>
              <a:gd name="connsiteY3" fmla="*/ 289368 h 289368"/>
              <a:gd name="connsiteX4" fmla="*/ 135038 w 1774785"/>
              <a:gd name="connsiteY4" fmla="*/ 27008 h 289368"/>
              <a:gd name="connsiteX0" fmla="*/ 135038 w 1836516"/>
              <a:gd name="connsiteY0" fmla="*/ 27008 h 289368"/>
              <a:gd name="connsiteX1" fmla="*/ 1774785 w 1836516"/>
              <a:gd name="connsiteY1" fmla="*/ 0 h 289368"/>
              <a:gd name="connsiteX2" fmla="*/ 1836516 w 1836516"/>
              <a:gd name="connsiteY2" fmla="*/ 281651 h 289368"/>
              <a:gd name="connsiteX3" fmla="*/ 0 w 1836516"/>
              <a:gd name="connsiteY3" fmla="*/ 289368 h 289368"/>
              <a:gd name="connsiteX4" fmla="*/ 135038 w 1836516"/>
              <a:gd name="connsiteY4" fmla="*/ 27008 h 289368"/>
              <a:gd name="connsiteX0" fmla="*/ 115746 w 1836516"/>
              <a:gd name="connsiteY0" fmla="*/ 65591 h 289368"/>
              <a:gd name="connsiteX1" fmla="*/ 1774785 w 1836516"/>
              <a:gd name="connsiteY1" fmla="*/ 0 h 289368"/>
              <a:gd name="connsiteX2" fmla="*/ 1836516 w 1836516"/>
              <a:gd name="connsiteY2" fmla="*/ 281651 h 289368"/>
              <a:gd name="connsiteX3" fmla="*/ 0 w 1836516"/>
              <a:gd name="connsiteY3" fmla="*/ 289368 h 289368"/>
              <a:gd name="connsiteX4" fmla="*/ 115746 w 1836516"/>
              <a:gd name="connsiteY4" fmla="*/ 65591 h 289368"/>
              <a:gd name="connsiteX0" fmla="*/ 115746 w 1836516"/>
              <a:gd name="connsiteY0" fmla="*/ 19292 h 243069"/>
              <a:gd name="connsiteX1" fmla="*/ 1782501 w 1836516"/>
              <a:gd name="connsiteY1" fmla="*/ 0 h 243069"/>
              <a:gd name="connsiteX2" fmla="*/ 1836516 w 1836516"/>
              <a:gd name="connsiteY2" fmla="*/ 235352 h 243069"/>
              <a:gd name="connsiteX3" fmla="*/ 0 w 1836516"/>
              <a:gd name="connsiteY3" fmla="*/ 243069 h 243069"/>
              <a:gd name="connsiteX4" fmla="*/ 115746 w 1836516"/>
              <a:gd name="connsiteY4" fmla="*/ 19292 h 243069"/>
              <a:gd name="connsiteX0" fmla="*/ 84880 w 1836516"/>
              <a:gd name="connsiteY0" fmla="*/ 23150 h 243069"/>
              <a:gd name="connsiteX1" fmla="*/ 1782501 w 1836516"/>
              <a:gd name="connsiteY1" fmla="*/ 0 h 243069"/>
              <a:gd name="connsiteX2" fmla="*/ 1836516 w 1836516"/>
              <a:gd name="connsiteY2" fmla="*/ 235352 h 243069"/>
              <a:gd name="connsiteX3" fmla="*/ 0 w 1836516"/>
              <a:gd name="connsiteY3" fmla="*/ 243069 h 243069"/>
              <a:gd name="connsiteX4" fmla="*/ 84880 w 1836516"/>
              <a:gd name="connsiteY4" fmla="*/ 23150 h 243069"/>
              <a:gd name="connsiteX0" fmla="*/ 88738 w 1836516"/>
              <a:gd name="connsiteY0" fmla="*/ 34724 h 243069"/>
              <a:gd name="connsiteX1" fmla="*/ 1782501 w 1836516"/>
              <a:gd name="connsiteY1" fmla="*/ 0 h 243069"/>
              <a:gd name="connsiteX2" fmla="*/ 1836516 w 1836516"/>
              <a:gd name="connsiteY2" fmla="*/ 235352 h 243069"/>
              <a:gd name="connsiteX3" fmla="*/ 0 w 1836516"/>
              <a:gd name="connsiteY3" fmla="*/ 243069 h 243069"/>
              <a:gd name="connsiteX4" fmla="*/ 88738 w 1836516"/>
              <a:gd name="connsiteY4" fmla="*/ 34724 h 243069"/>
              <a:gd name="connsiteX0" fmla="*/ 88738 w 1836516"/>
              <a:gd name="connsiteY0" fmla="*/ 150471 h 358816"/>
              <a:gd name="connsiteX1" fmla="*/ 1747777 w 1836516"/>
              <a:gd name="connsiteY1" fmla="*/ 0 h 358816"/>
              <a:gd name="connsiteX2" fmla="*/ 1836516 w 1836516"/>
              <a:gd name="connsiteY2" fmla="*/ 351099 h 358816"/>
              <a:gd name="connsiteX3" fmla="*/ 0 w 1836516"/>
              <a:gd name="connsiteY3" fmla="*/ 358816 h 358816"/>
              <a:gd name="connsiteX4" fmla="*/ 88738 w 1836516"/>
              <a:gd name="connsiteY4" fmla="*/ 150471 h 358816"/>
              <a:gd name="connsiteX0" fmla="*/ 88738 w 1836516"/>
              <a:gd name="connsiteY0" fmla="*/ 150471 h 358816"/>
              <a:gd name="connsiteX1" fmla="*/ 1770927 w 1836516"/>
              <a:gd name="connsiteY1" fmla="*/ 0 h 358816"/>
              <a:gd name="connsiteX2" fmla="*/ 1836516 w 1836516"/>
              <a:gd name="connsiteY2" fmla="*/ 351099 h 358816"/>
              <a:gd name="connsiteX3" fmla="*/ 0 w 1836516"/>
              <a:gd name="connsiteY3" fmla="*/ 358816 h 358816"/>
              <a:gd name="connsiteX4" fmla="*/ 88738 w 1836516"/>
              <a:gd name="connsiteY4" fmla="*/ 150471 h 3588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36516" h="358816">
                <a:moveTo>
                  <a:pt x="88738" y="150471"/>
                </a:moveTo>
                <a:lnTo>
                  <a:pt x="1770927" y="0"/>
                </a:lnTo>
                <a:lnTo>
                  <a:pt x="1836516" y="351099"/>
                </a:lnTo>
                <a:lnTo>
                  <a:pt x="0" y="358816"/>
                </a:lnTo>
                <a:lnTo>
                  <a:pt x="88738" y="150471"/>
                </a:lnTo>
                <a:close/>
              </a:path>
            </a:pathLst>
          </a:custGeom>
          <a:solidFill>
            <a:srgbClr val="7030A0">
              <a:alpha val="75000"/>
            </a:srgbClr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1030" name="Picture 6">
            <a:extLst>
              <a:ext uri="{FF2B5EF4-FFF2-40B4-BE49-F238E27FC236}">
                <a16:creationId xmlns:a16="http://schemas.microsoft.com/office/drawing/2014/main" id="{6A69011F-48C3-4074-9CFA-4A91A4BED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21261404">
            <a:off x="7593544" y="4540620"/>
            <a:ext cx="1648158" cy="1762897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02950666-C6C1-48C8-A0B7-CBBAEB7697F0}"/>
              </a:ext>
            </a:extLst>
          </p:cNvPr>
          <p:cNvSpPr/>
          <p:nvPr/>
        </p:nvSpPr>
        <p:spPr>
          <a:xfrm rot="21096100">
            <a:off x="550340" y="2558429"/>
            <a:ext cx="611624" cy="77882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E85AAEE-5ECA-43AE-9054-35814D58DD97}"/>
              </a:ext>
            </a:extLst>
          </p:cNvPr>
          <p:cNvSpPr/>
          <p:nvPr/>
        </p:nvSpPr>
        <p:spPr>
          <a:xfrm rot="21096100">
            <a:off x="1163755" y="2248178"/>
            <a:ext cx="611624" cy="99989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D168189A-0E44-4A7F-9C4C-2CB0EDE1DEBA}"/>
              </a:ext>
            </a:extLst>
          </p:cNvPr>
          <p:cNvSpPr/>
          <p:nvPr/>
        </p:nvSpPr>
        <p:spPr>
          <a:xfrm rot="21096100">
            <a:off x="1784279" y="1957807"/>
            <a:ext cx="611624" cy="119750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214A922-ADE2-4D2A-92C0-917CB0A7D704}"/>
              </a:ext>
            </a:extLst>
          </p:cNvPr>
          <p:cNvSpPr/>
          <p:nvPr/>
        </p:nvSpPr>
        <p:spPr>
          <a:xfrm rot="21096100">
            <a:off x="2430143" y="2126197"/>
            <a:ext cx="611624" cy="9128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7701E004-5128-45B4-9F80-0AFE9EC29274}"/>
              </a:ext>
            </a:extLst>
          </p:cNvPr>
          <p:cNvSpPr/>
          <p:nvPr/>
        </p:nvSpPr>
        <p:spPr>
          <a:xfrm rot="21096100">
            <a:off x="3079384" y="2159438"/>
            <a:ext cx="611624" cy="778824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Bocadillo: rectángulo 17">
            <a:extLst>
              <a:ext uri="{FF2B5EF4-FFF2-40B4-BE49-F238E27FC236}">
                <a16:creationId xmlns:a16="http://schemas.microsoft.com/office/drawing/2014/main" id="{41961EFC-F1B6-4DE8-8AEF-D20DA7ECF68B}"/>
              </a:ext>
            </a:extLst>
          </p:cNvPr>
          <p:cNvSpPr/>
          <p:nvPr/>
        </p:nvSpPr>
        <p:spPr>
          <a:xfrm rot="21120717">
            <a:off x="481047" y="2023735"/>
            <a:ext cx="506113" cy="451934"/>
          </a:xfrm>
          <a:prstGeom prst="wedgeRect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0" name="Bocadillo nube: nube 19">
            <a:extLst>
              <a:ext uri="{FF2B5EF4-FFF2-40B4-BE49-F238E27FC236}">
                <a16:creationId xmlns:a16="http://schemas.microsoft.com/office/drawing/2014/main" id="{E18106CC-1522-41C3-BB08-F48DF1C16246}"/>
              </a:ext>
            </a:extLst>
          </p:cNvPr>
          <p:cNvSpPr/>
          <p:nvPr/>
        </p:nvSpPr>
        <p:spPr>
          <a:xfrm rot="21120717">
            <a:off x="806356" y="862202"/>
            <a:ext cx="772569" cy="870296"/>
          </a:xfrm>
          <a:prstGeom prst="cloudCallout">
            <a:avLst>
              <a:gd name="adj1" fmla="val 448"/>
              <a:gd name="adj2" fmla="val 7188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7</a:t>
            </a:r>
          </a:p>
        </p:txBody>
      </p:sp>
      <p:sp>
        <p:nvSpPr>
          <p:cNvPr id="21" name="Bocadillo: ovalado 20">
            <a:extLst>
              <a:ext uri="{FF2B5EF4-FFF2-40B4-BE49-F238E27FC236}">
                <a16:creationId xmlns:a16="http://schemas.microsoft.com/office/drawing/2014/main" id="{BB0A4CD3-73AE-47A0-BDCA-49A6FBF79095}"/>
              </a:ext>
            </a:extLst>
          </p:cNvPr>
          <p:cNvSpPr/>
          <p:nvPr/>
        </p:nvSpPr>
        <p:spPr>
          <a:xfrm rot="21120717">
            <a:off x="1751337" y="1408421"/>
            <a:ext cx="506113" cy="451934"/>
          </a:xfrm>
          <a:prstGeom prst="wedgeEllipse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3" name="Bocadillo: rectángulo con esquinas redondeadas 22">
            <a:extLst>
              <a:ext uri="{FF2B5EF4-FFF2-40B4-BE49-F238E27FC236}">
                <a16:creationId xmlns:a16="http://schemas.microsoft.com/office/drawing/2014/main" id="{3EECFCA6-81C0-49D8-8F30-0FDD4992DE22}"/>
              </a:ext>
            </a:extLst>
          </p:cNvPr>
          <p:cNvSpPr/>
          <p:nvPr/>
        </p:nvSpPr>
        <p:spPr>
          <a:xfrm rot="21120717">
            <a:off x="2179937" y="577939"/>
            <a:ext cx="616585" cy="770292"/>
          </a:xfrm>
          <a:prstGeom prst="wedgeRoundRect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" name="Globo: flecha hacia abajo 24">
            <a:extLst>
              <a:ext uri="{FF2B5EF4-FFF2-40B4-BE49-F238E27FC236}">
                <a16:creationId xmlns:a16="http://schemas.microsoft.com/office/drawing/2014/main" id="{6F6388BF-F0B6-4357-9A6D-E480FE08BEFC}"/>
              </a:ext>
            </a:extLst>
          </p:cNvPr>
          <p:cNvSpPr/>
          <p:nvPr/>
        </p:nvSpPr>
        <p:spPr>
          <a:xfrm rot="21120717">
            <a:off x="2894818" y="1331716"/>
            <a:ext cx="681506" cy="734987"/>
          </a:xfrm>
          <a:prstGeom prst="downArrow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025" name="Rectángulo 1024">
            <a:extLst>
              <a:ext uri="{FF2B5EF4-FFF2-40B4-BE49-F238E27FC236}">
                <a16:creationId xmlns:a16="http://schemas.microsoft.com/office/drawing/2014/main" id="{022E92AB-9BFB-47B7-997F-FBADE380C828}"/>
              </a:ext>
            </a:extLst>
          </p:cNvPr>
          <p:cNvSpPr/>
          <p:nvPr/>
        </p:nvSpPr>
        <p:spPr>
          <a:xfrm>
            <a:off x="3846286" y="433496"/>
            <a:ext cx="4891182" cy="2627484"/>
          </a:xfrm>
          <a:custGeom>
            <a:avLst/>
            <a:gdLst>
              <a:gd name="connsiteX0" fmla="*/ 0 w 4441239"/>
              <a:gd name="connsiteY0" fmla="*/ 0 h 1785655"/>
              <a:gd name="connsiteX1" fmla="*/ 4441239 w 4441239"/>
              <a:gd name="connsiteY1" fmla="*/ 0 h 1785655"/>
              <a:gd name="connsiteX2" fmla="*/ 4441239 w 4441239"/>
              <a:gd name="connsiteY2" fmla="*/ 1785655 h 1785655"/>
              <a:gd name="connsiteX3" fmla="*/ 0 w 4441239"/>
              <a:gd name="connsiteY3" fmla="*/ 1785655 h 1785655"/>
              <a:gd name="connsiteX4" fmla="*/ 0 w 4441239"/>
              <a:gd name="connsiteY4" fmla="*/ 0 h 1785655"/>
              <a:gd name="connsiteX0" fmla="*/ 449943 w 4891182"/>
              <a:gd name="connsiteY0" fmla="*/ 0 h 2627484"/>
              <a:gd name="connsiteX1" fmla="*/ 4891182 w 4891182"/>
              <a:gd name="connsiteY1" fmla="*/ 0 h 2627484"/>
              <a:gd name="connsiteX2" fmla="*/ 4891182 w 4891182"/>
              <a:gd name="connsiteY2" fmla="*/ 1785655 h 2627484"/>
              <a:gd name="connsiteX3" fmla="*/ 0 w 4891182"/>
              <a:gd name="connsiteY3" fmla="*/ 2627484 h 2627484"/>
              <a:gd name="connsiteX4" fmla="*/ 449943 w 4891182"/>
              <a:gd name="connsiteY4" fmla="*/ 0 h 26274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91182" h="2627484">
                <a:moveTo>
                  <a:pt x="449943" y="0"/>
                </a:moveTo>
                <a:lnTo>
                  <a:pt x="4891182" y="0"/>
                </a:lnTo>
                <a:lnTo>
                  <a:pt x="4891182" y="1785655"/>
                </a:lnTo>
                <a:lnTo>
                  <a:pt x="0" y="2627484"/>
                </a:lnTo>
                <a:lnTo>
                  <a:pt x="449943" y="0"/>
                </a:lnTo>
                <a:close/>
              </a:path>
            </a:pathLst>
          </a:custGeom>
          <a:blipFill dpi="0"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9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029" name="Rectángulo 1028">
            <a:extLst>
              <a:ext uri="{FF2B5EF4-FFF2-40B4-BE49-F238E27FC236}">
                <a16:creationId xmlns:a16="http://schemas.microsoft.com/office/drawing/2014/main" id="{A3B8999A-463A-49D4-AEA9-F7561F061A4D}"/>
              </a:ext>
            </a:extLst>
          </p:cNvPr>
          <p:cNvSpPr/>
          <p:nvPr/>
        </p:nvSpPr>
        <p:spPr>
          <a:xfrm>
            <a:off x="5144701" y="4554699"/>
            <a:ext cx="2482645" cy="1931115"/>
          </a:xfrm>
          <a:custGeom>
            <a:avLst/>
            <a:gdLst>
              <a:gd name="connsiteX0" fmla="*/ 0 w 2314747"/>
              <a:gd name="connsiteY0" fmla="*/ 0 h 1737673"/>
              <a:gd name="connsiteX1" fmla="*/ 2314747 w 2314747"/>
              <a:gd name="connsiteY1" fmla="*/ 0 h 1737673"/>
              <a:gd name="connsiteX2" fmla="*/ 2314747 w 2314747"/>
              <a:gd name="connsiteY2" fmla="*/ 1737673 h 1737673"/>
              <a:gd name="connsiteX3" fmla="*/ 0 w 2314747"/>
              <a:gd name="connsiteY3" fmla="*/ 1737673 h 1737673"/>
              <a:gd name="connsiteX4" fmla="*/ 0 w 2314747"/>
              <a:gd name="connsiteY4" fmla="*/ 0 h 1737673"/>
              <a:gd name="connsiteX0" fmla="*/ 0 w 2314747"/>
              <a:gd name="connsiteY0" fmla="*/ 145143 h 1882816"/>
              <a:gd name="connsiteX1" fmla="*/ 1966404 w 2314747"/>
              <a:gd name="connsiteY1" fmla="*/ 0 h 1882816"/>
              <a:gd name="connsiteX2" fmla="*/ 2314747 w 2314747"/>
              <a:gd name="connsiteY2" fmla="*/ 1882816 h 1882816"/>
              <a:gd name="connsiteX3" fmla="*/ 0 w 2314747"/>
              <a:gd name="connsiteY3" fmla="*/ 1882816 h 1882816"/>
              <a:gd name="connsiteX4" fmla="*/ 0 w 2314747"/>
              <a:gd name="connsiteY4" fmla="*/ 145143 h 1882816"/>
              <a:gd name="connsiteX0" fmla="*/ 0 w 2314747"/>
              <a:gd name="connsiteY0" fmla="*/ 145143 h 1882816"/>
              <a:gd name="connsiteX1" fmla="*/ 1966404 w 2314747"/>
              <a:gd name="connsiteY1" fmla="*/ 0 h 1882816"/>
              <a:gd name="connsiteX2" fmla="*/ 2314747 w 2314747"/>
              <a:gd name="connsiteY2" fmla="*/ 1882816 h 1882816"/>
              <a:gd name="connsiteX3" fmla="*/ 537028 w 2314747"/>
              <a:gd name="connsiteY3" fmla="*/ 1795730 h 1882816"/>
              <a:gd name="connsiteX4" fmla="*/ 0 w 2314747"/>
              <a:gd name="connsiteY4" fmla="*/ 145143 h 1882816"/>
              <a:gd name="connsiteX0" fmla="*/ 0 w 2314747"/>
              <a:gd name="connsiteY0" fmla="*/ 145143 h 1911845"/>
              <a:gd name="connsiteX1" fmla="*/ 1966404 w 2314747"/>
              <a:gd name="connsiteY1" fmla="*/ 0 h 1911845"/>
              <a:gd name="connsiteX2" fmla="*/ 2314747 w 2314747"/>
              <a:gd name="connsiteY2" fmla="*/ 1882816 h 1911845"/>
              <a:gd name="connsiteX3" fmla="*/ 508000 w 2314747"/>
              <a:gd name="connsiteY3" fmla="*/ 1911845 h 1911845"/>
              <a:gd name="connsiteX4" fmla="*/ 0 w 2314747"/>
              <a:gd name="connsiteY4" fmla="*/ 145143 h 1911845"/>
              <a:gd name="connsiteX0" fmla="*/ 0 w 2401833"/>
              <a:gd name="connsiteY0" fmla="*/ 145143 h 1911845"/>
              <a:gd name="connsiteX1" fmla="*/ 1966404 w 2401833"/>
              <a:gd name="connsiteY1" fmla="*/ 0 h 1911845"/>
              <a:gd name="connsiteX2" fmla="*/ 2401833 w 2401833"/>
              <a:gd name="connsiteY2" fmla="*/ 1839273 h 1911845"/>
              <a:gd name="connsiteX3" fmla="*/ 508000 w 2401833"/>
              <a:gd name="connsiteY3" fmla="*/ 1911845 h 1911845"/>
              <a:gd name="connsiteX4" fmla="*/ 0 w 2401833"/>
              <a:gd name="connsiteY4" fmla="*/ 145143 h 1911845"/>
              <a:gd name="connsiteX0" fmla="*/ 0 w 2401833"/>
              <a:gd name="connsiteY0" fmla="*/ 145143 h 1839447"/>
              <a:gd name="connsiteX1" fmla="*/ 1966404 w 2401833"/>
              <a:gd name="connsiteY1" fmla="*/ 0 h 1839447"/>
              <a:gd name="connsiteX2" fmla="*/ 2401833 w 2401833"/>
              <a:gd name="connsiteY2" fmla="*/ 1839273 h 1839447"/>
              <a:gd name="connsiteX3" fmla="*/ 521917 w 2401833"/>
              <a:gd name="connsiteY3" fmla="*/ 1839447 h 1839447"/>
              <a:gd name="connsiteX4" fmla="*/ 0 w 2401833"/>
              <a:gd name="connsiteY4" fmla="*/ 145143 h 1839447"/>
              <a:gd name="connsiteX0" fmla="*/ 0 w 2373999"/>
              <a:gd name="connsiteY0" fmla="*/ 145143 h 1853754"/>
              <a:gd name="connsiteX1" fmla="*/ 1966404 w 2373999"/>
              <a:gd name="connsiteY1" fmla="*/ 0 h 1853754"/>
              <a:gd name="connsiteX2" fmla="*/ 2373999 w 2373999"/>
              <a:gd name="connsiteY2" fmla="*/ 1853754 h 1853754"/>
              <a:gd name="connsiteX3" fmla="*/ 521917 w 2373999"/>
              <a:gd name="connsiteY3" fmla="*/ 1839447 h 1853754"/>
              <a:gd name="connsiteX4" fmla="*/ 0 w 2373999"/>
              <a:gd name="connsiteY4" fmla="*/ 145143 h 1853754"/>
              <a:gd name="connsiteX0" fmla="*/ 0 w 2373999"/>
              <a:gd name="connsiteY0" fmla="*/ 145143 h 1853754"/>
              <a:gd name="connsiteX1" fmla="*/ 1994239 w 2373999"/>
              <a:gd name="connsiteY1" fmla="*/ 0 h 1853754"/>
              <a:gd name="connsiteX2" fmla="*/ 2373999 w 2373999"/>
              <a:gd name="connsiteY2" fmla="*/ 1853754 h 1853754"/>
              <a:gd name="connsiteX3" fmla="*/ 521917 w 2373999"/>
              <a:gd name="connsiteY3" fmla="*/ 1839447 h 1853754"/>
              <a:gd name="connsiteX4" fmla="*/ 0 w 2373999"/>
              <a:gd name="connsiteY4" fmla="*/ 145143 h 1853754"/>
              <a:gd name="connsiteX0" fmla="*/ 0 w 2373999"/>
              <a:gd name="connsiteY0" fmla="*/ 145143 h 1853928"/>
              <a:gd name="connsiteX1" fmla="*/ 1994239 w 2373999"/>
              <a:gd name="connsiteY1" fmla="*/ 0 h 1853928"/>
              <a:gd name="connsiteX2" fmla="*/ 2373999 w 2373999"/>
              <a:gd name="connsiteY2" fmla="*/ 1853754 h 1853928"/>
              <a:gd name="connsiteX3" fmla="*/ 494082 w 2373999"/>
              <a:gd name="connsiteY3" fmla="*/ 1853928 h 1853928"/>
              <a:gd name="connsiteX4" fmla="*/ 0 w 2373999"/>
              <a:gd name="connsiteY4" fmla="*/ 145143 h 1853928"/>
              <a:gd name="connsiteX0" fmla="*/ 0 w 2402169"/>
              <a:gd name="connsiteY0" fmla="*/ 137817 h 1853928"/>
              <a:gd name="connsiteX1" fmla="*/ 2022409 w 2402169"/>
              <a:gd name="connsiteY1" fmla="*/ 0 h 1853928"/>
              <a:gd name="connsiteX2" fmla="*/ 2402169 w 2402169"/>
              <a:gd name="connsiteY2" fmla="*/ 1853754 h 1853928"/>
              <a:gd name="connsiteX3" fmla="*/ 522252 w 2402169"/>
              <a:gd name="connsiteY3" fmla="*/ 1853928 h 1853928"/>
              <a:gd name="connsiteX4" fmla="*/ 0 w 2402169"/>
              <a:gd name="connsiteY4" fmla="*/ 137817 h 1853928"/>
              <a:gd name="connsiteX0" fmla="*/ 0 w 2402169"/>
              <a:gd name="connsiteY0" fmla="*/ 145144 h 1861255"/>
              <a:gd name="connsiteX1" fmla="*/ 1870998 w 2402169"/>
              <a:gd name="connsiteY1" fmla="*/ 0 h 1861255"/>
              <a:gd name="connsiteX2" fmla="*/ 2402169 w 2402169"/>
              <a:gd name="connsiteY2" fmla="*/ 1861081 h 1861255"/>
              <a:gd name="connsiteX3" fmla="*/ 522252 w 2402169"/>
              <a:gd name="connsiteY3" fmla="*/ 1861255 h 1861255"/>
              <a:gd name="connsiteX4" fmla="*/ 0 w 2402169"/>
              <a:gd name="connsiteY4" fmla="*/ 145144 h 1861255"/>
              <a:gd name="connsiteX0" fmla="*/ 0 w 2402169"/>
              <a:gd name="connsiteY0" fmla="*/ 145144 h 1861255"/>
              <a:gd name="connsiteX1" fmla="*/ 1885083 w 2402169"/>
              <a:gd name="connsiteY1" fmla="*/ 0 h 1861255"/>
              <a:gd name="connsiteX2" fmla="*/ 2402169 w 2402169"/>
              <a:gd name="connsiteY2" fmla="*/ 1861081 h 1861255"/>
              <a:gd name="connsiteX3" fmla="*/ 522252 w 2402169"/>
              <a:gd name="connsiteY3" fmla="*/ 1861255 h 1861255"/>
              <a:gd name="connsiteX4" fmla="*/ 0 w 2402169"/>
              <a:gd name="connsiteY4" fmla="*/ 145144 h 1861255"/>
              <a:gd name="connsiteX0" fmla="*/ 0 w 2349352"/>
              <a:gd name="connsiteY0" fmla="*/ 145144 h 1890389"/>
              <a:gd name="connsiteX1" fmla="*/ 1885083 w 2349352"/>
              <a:gd name="connsiteY1" fmla="*/ 0 h 1890389"/>
              <a:gd name="connsiteX2" fmla="*/ 2349352 w 2349352"/>
              <a:gd name="connsiteY2" fmla="*/ 1890389 h 1890389"/>
              <a:gd name="connsiteX3" fmla="*/ 522252 w 2349352"/>
              <a:gd name="connsiteY3" fmla="*/ 1861255 h 1890389"/>
              <a:gd name="connsiteX4" fmla="*/ 0 w 2349352"/>
              <a:gd name="connsiteY4" fmla="*/ 145144 h 1890389"/>
              <a:gd name="connsiteX0" fmla="*/ 0 w 2349352"/>
              <a:gd name="connsiteY0" fmla="*/ 145144 h 1890563"/>
              <a:gd name="connsiteX1" fmla="*/ 1885083 w 2349352"/>
              <a:gd name="connsiteY1" fmla="*/ 0 h 1890563"/>
              <a:gd name="connsiteX2" fmla="*/ 2349352 w 2349352"/>
              <a:gd name="connsiteY2" fmla="*/ 1890389 h 1890563"/>
              <a:gd name="connsiteX3" fmla="*/ 497604 w 2349352"/>
              <a:gd name="connsiteY3" fmla="*/ 1890563 h 1890563"/>
              <a:gd name="connsiteX4" fmla="*/ 0 w 2349352"/>
              <a:gd name="connsiteY4" fmla="*/ 145144 h 1890563"/>
              <a:gd name="connsiteX0" fmla="*/ 0 w 2349352"/>
              <a:gd name="connsiteY0" fmla="*/ 148812 h 1894231"/>
              <a:gd name="connsiteX1" fmla="*/ 1899213 w 2349352"/>
              <a:gd name="connsiteY1" fmla="*/ 0 h 1894231"/>
              <a:gd name="connsiteX2" fmla="*/ 2349352 w 2349352"/>
              <a:gd name="connsiteY2" fmla="*/ 1894057 h 1894231"/>
              <a:gd name="connsiteX3" fmla="*/ 497604 w 2349352"/>
              <a:gd name="connsiteY3" fmla="*/ 1894231 h 1894231"/>
              <a:gd name="connsiteX4" fmla="*/ 0 w 2349352"/>
              <a:gd name="connsiteY4" fmla="*/ 148812 h 1894231"/>
              <a:gd name="connsiteX0" fmla="*/ 0 w 2367015"/>
              <a:gd name="connsiteY0" fmla="*/ 148812 h 1901393"/>
              <a:gd name="connsiteX1" fmla="*/ 1899213 w 2367015"/>
              <a:gd name="connsiteY1" fmla="*/ 0 h 1901393"/>
              <a:gd name="connsiteX2" fmla="*/ 2367015 w 2367015"/>
              <a:gd name="connsiteY2" fmla="*/ 1901393 h 1901393"/>
              <a:gd name="connsiteX3" fmla="*/ 497604 w 2367015"/>
              <a:gd name="connsiteY3" fmla="*/ 1894231 h 1901393"/>
              <a:gd name="connsiteX4" fmla="*/ 0 w 2367015"/>
              <a:gd name="connsiteY4" fmla="*/ 148812 h 1901393"/>
              <a:gd name="connsiteX0" fmla="*/ 0 w 2381146"/>
              <a:gd name="connsiteY0" fmla="*/ 152480 h 1901393"/>
              <a:gd name="connsiteX1" fmla="*/ 1913344 w 2381146"/>
              <a:gd name="connsiteY1" fmla="*/ 0 h 1901393"/>
              <a:gd name="connsiteX2" fmla="*/ 2381146 w 2381146"/>
              <a:gd name="connsiteY2" fmla="*/ 1901393 h 1901393"/>
              <a:gd name="connsiteX3" fmla="*/ 511735 w 2381146"/>
              <a:gd name="connsiteY3" fmla="*/ 1894231 h 1901393"/>
              <a:gd name="connsiteX4" fmla="*/ 0 w 2381146"/>
              <a:gd name="connsiteY4" fmla="*/ 152480 h 1901393"/>
              <a:gd name="connsiteX0" fmla="*/ 0 w 2381146"/>
              <a:gd name="connsiteY0" fmla="*/ 152480 h 1901567"/>
              <a:gd name="connsiteX1" fmla="*/ 1913344 w 2381146"/>
              <a:gd name="connsiteY1" fmla="*/ 0 h 1901567"/>
              <a:gd name="connsiteX2" fmla="*/ 2381146 w 2381146"/>
              <a:gd name="connsiteY2" fmla="*/ 1901393 h 1901567"/>
              <a:gd name="connsiteX3" fmla="*/ 504671 w 2381146"/>
              <a:gd name="connsiteY3" fmla="*/ 1901567 h 1901567"/>
              <a:gd name="connsiteX4" fmla="*/ 0 w 2381146"/>
              <a:gd name="connsiteY4" fmla="*/ 152480 h 1901567"/>
              <a:gd name="connsiteX0" fmla="*/ 0 w 2388211"/>
              <a:gd name="connsiteY0" fmla="*/ 137808 h 1901567"/>
              <a:gd name="connsiteX1" fmla="*/ 1920409 w 2388211"/>
              <a:gd name="connsiteY1" fmla="*/ 0 h 1901567"/>
              <a:gd name="connsiteX2" fmla="*/ 2388211 w 2388211"/>
              <a:gd name="connsiteY2" fmla="*/ 1901393 h 1901567"/>
              <a:gd name="connsiteX3" fmla="*/ 511736 w 2388211"/>
              <a:gd name="connsiteY3" fmla="*/ 1901567 h 1901567"/>
              <a:gd name="connsiteX4" fmla="*/ 0 w 2388211"/>
              <a:gd name="connsiteY4" fmla="*/ 137808 h 1901567"/>
              <a:gd name="connsiteX0" fmla="*/ 0 w 2388211"/>
              <a:gd name="connsiteY0" fmla="*/ 141477 h 1905236"/>
              <a:gd name="connsiteX1" fmla="*/ 1902747 w 2388211"/>
              <a:gd name="connsiteY1" fmla="*/ 0 h 1905236"/>
              <a:gd name="connsiteX2" fmla="*/ 2388211 w 2388211"/>
              <a:gd name="connsiteY2" fmla="*/ 1905062 h 1905236"/>
              <a:gd name="connsiteX3" fmla="*/ 511736 w 2388211"/>
              <a:gd name="connsiteY3" fmla="*/ 1905236 h 1905236"/>
              <a:gd name="connsiteX4" fmla="*/ 0 w 2388211"/>
              <a:gd name="connsiteY4" fmla="*/ 141477 h 1905236"/>
              <a:gd name="connsiteX0" fmla="*/ 0 w 2388211"/>
              <a:gd name="connsiteY0" fmla="*/ 141477 h 1905236"/>
              <a:gd name="connsiteX1" fmla="*/ 1920410 w 2388211"/>
              <a:gd name="connsiteY1" fmla="*/ 0 h 1905236"/>
              <a:gd name="connsiteX2" fmla="*/ 2388211 w 2388211"/>
              <a:gd name="connsiteY2" fmla="*/ 1905062 h 1905236"/>
              <a:gd name="connsiteX3" fmla="*/ 511736 w 2388211"/>
              <a:gd name="connsiteY3" fmla="*/ 1905236 h 1905236"/>
              <a:gd name="connsiteX4" fmla="*/ 0 w 2388211"/>
              <a:gd name="connsiteY4" fmla="*/ 141477 h 1905236"/>
              <a:gd name="connsiteX0" fmla="*/ 0 w 2391744"/>
              <a:gd name="connsiteY0" fmla="*/ 141477 h 1905236"/>
              <a:gd name="connsiteX1" fmla="*/ 1920410 w 2391744"/>
              <a:gd name="connsiteY1" fmla="*/ 0 h 1905236"/>
              <a:gd name="connsiteX2" fmla="*/ 2391744 w 2391744"/>
              <a:gd name="connsiteY2" fmla="*/ 1890389 h 1905236"/>
              <a:gd name="connsiteX3" fmla="*/ 511736 w 2391744"/>
              <a:gd name="connsiteY3" fmla="*/ 1905236 h 1905236"/>
              <a:gd name="connsiteX4" fmla="*/ 0 w 2391744"/>
              <a:gd name="connsiteY4" fmla="*/ 141477 h 1905236"/>
              <a:gd name="connsiteX0" fmla="*/ 0 w 2388212"/>
              <a:gd name="connsiteY0" fmla="*/ 141477 h 1908730"/>
              <a:gd name="connsiteX1" fmla="*/ 1920410 w 2388212"/>
              <a:gd name="connsiteY1" fmla="*/ 0 h 1908730"/>
              <a:gd name="connsiteX2" fmla="*/ 2388212 w 2388212"/>
              <a:gd name="connsiteY2" fmla="*/ 1908730 h 1908730"/>
              <a:gd name="connsiteX3" fmla="*/ 511736 w 2388212"/>
              <a:gd name="connsiteY3" fmla="*/ 1905236 h 1908730"/>
              <a:gd name="connsiteX4" fmla="*/ 0 w 2388212"/>
              <a:gd name="connsiteY4" fmla="*/ 141477 h 1908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88212" h="1908730">
                <a:moveTo>
                  <a:pt x="0" y="141477"/>
                </a:moveTo>
                <a:lnTo>
                  <a:pt x="1920410" y="0"/>
                </a:lnTo>
                <a:lnTo>
                  <a:pt x="2388212" y="1908730"/>
                </a:lnTo>
                <a:lnTo>
                  <a:pt x="511736" y="1905236"/>
                </a:lnTo>
                <a:lnTo>
                  <a:pt x="0" y="141477"/>
                </a:lnTo>
                <a:close/>
              </a:path>
            </a:pathLst>
          </a:custGeom>
          <a:blipFill dpi="0"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7C4A05E0-E8AE-440D-9810-58BFA9D1F62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561" l="0" r="84252">
                        <a14:foregroundMark x1="25197" y1="40288" x2="20472" y2="53237"/>
                        <a14:foregroundMark x1="17323" y1="38849" x2="37008" y2="58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81750" y="2578052"/>
            <a:ext cx="366108" cy="4007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7BC7B23-98BD-484E-AC81-19648D86F20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89209" l="0" r="100000">
                        <a14:foregroundMark x1="39370" y1="12230" x2="31496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2606" y="2824967"/>
            <a:ext cx="329403" cy="36052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77F46CDD-7014-4280-8803-873BC1B7026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4317" b="9424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98744" y="2472859"/>
            <a:ext cx="369681" cy="404611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0F81DE0-0D88-460A-92CF-A51928D290B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51607" y="2322399"/>
            <a:ext cx="369681" cy="404611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BDAAC76D-BC8B-4DB1-8F1B-4F3344669A9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0072" b="9856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83527" y="2339979"/>
            <a:ext cx="369681" cy="404611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1F89F10E-8294-4E2E-A773-18241B681A43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722390" y="5124830"/>
            <a:ext cx="2219136" cy="1420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54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C9947A1C-1951-459B-A5AA-0435D348083D}"/>
              </a:ext>
            </a:extLst>
          </p:cNvPr>
          <p:cNvSpPr txBox="1"/>
          <p:nvPr/>
        </p:nvSpPr>
        <p:spPr>
          <a:xfrm>
            <a:off x="1" y="158490"/>
            <a:ext cx="5795322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600" dirty="0"/>
              <a:t>Trivia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B2471A6-46CA-4699-9983-D42E3FEAB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7928" y="1088552"/>
            <a:ext cx="1003374" cy="2395936"/>
          </a:xfrm>
          <a:prstGeom prst="rect">
            <a:avLst/>
          </a:prstGeom>
        </p:spPr>
      </p:pic>
      <p:pic>
        <p:nvPicPr>
          <p:cNvPr id="34" name="Imagen 33">
            <a:extLst>
              <a:ext uri="{FF2B5EF4-FFF2-40B4-BE49-F238E27FC236}">
                <a16:creationId xmlns:a16="http://schemas.microsoft.com/office/drawing/2014/main" id="{629066F8-D88E-46C1-9D31-C18D3B5FF5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741" b="79630" l="0" r="100000"/>
                    </a14:imgEffect>
                  </a14:imgLayer>
                </a14:imgProps>
              </a:ext>
            </a:extLst>
          </a:blip>
          <a:srcRect t="14754" b="15950"/>
          <a:stretch/>
        </p:blipFill>
        <p:spPr>
          <a:xfrm rot="2826436" flipH="1">
            <a:off x="1061012" y="1852393"/>
            <a:ext cx="690738" cy="431249"/>
          </a:xfrm>
          <a:prstGeom prst="rect">
            <a:avLst/>
          </a:prstGeom>
        </p:spPr>
      </p:pic>
      <p:grpSp>
        <p:nvGrpSpPr>
          <p:cNvPr id="52" name="Grupo 51">
            <a:extLst>
              <a:ext uri="{FF2B5EF4-FFF2-40B4-BE49-F238E27FC236}">
                <a16:creationId xmlns:a16="http://schemas.microsoft.com/office/drawing/2014/main" id="{0E0BA1B4-2734-4391-BBD7-D3762DDB753B}"/>
              </a:ext>
            </a:extLst>
          </p:cNvPr>
          <p:cNvGrpSpPr/>
          <p:nvPr/>
        </p:nvGrpSpPr>
        <p:grpSpPr>
          <a:xfrm>
            <a:off x="2255589" y="2406537"/>
            <a:ext cx="773783" cy="789709"/>
            <a:chOff x="4283217" y="1920949"/>
            <a:chExt cx="773783" cy="789709"/>
          </a:xfrm>
        </p:grpSpPr>
        <p:sp>
          <p:nvSpPr>
            <p:cNvPr id="53" name="Cubo 52">
              <a:extLst>
                <a:ext uri="{FF2B5EF4-FFF2-40B4-BE49-F238E27FC236}">
                  <a16:creationId xmlns:a16="http://schemas.microsoft.com/office/drawing/2014/main" id="{FB3BD4E1-5E88-4DCC-A92D-1D5495C84C92}"/>
                </a:ext>
              </a:extLst>
            </p:cNvPr>
            <p:cNvSpPr/>
            <p:nvPr/>
          </p:nvSpPr>
          <p:spPr>
            <a:xfrm>
              <a:off x="4283217" y="1920949"/>
              <a:ext cx="773783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000" dirty="0"/>
            </a:p>
          </p:txBody>
        </p:sp>
        <p:sp>
          <p:nvSpPr>
            <p:cNvPr id="54" name="Elipse 53">
              <a:extLst>
                <a:ext uri="{FF2B5EF4-FFF2-40B4-BE49-F238E27FC236}">
                  <a16:creationId xmlns:a16="http://schemas.microsoft.com/office/drawing/2014/main" id="{947F1C95-EB12-4D8B-BF83-ECAF4A564E09}"/>
                </a:ext>
              </a:extLst>
            </p:cNvPr>
            <p:cNvSpPr/>
            <p:nvPr/>
          </p:nvSpPr>
          <p:spPr>
            <a:xfrm>
              <a:off x="4362881" y="222591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5" name="Elipse 54">
              <a:extLst>
                <a:ext uri="{FF2B5EF4-FFF2-40B4-BE49-F238E27FC236}">
                  <a16:creationId xmlns:a16="http://schemas.microsoft.com/office/drawing/2014/main" id="{E6647190-F388-4273-AE8A-967281FA2BA2}"/>
                </a:ext>
              </a:extLst>
            </p:cNvPr>
            <p:cNvSpPr/>
            <p:nvPr/>
          </p:nvSpPr>
          <p:spPr>
            <a:xfrm>
              <a:off x="4662380" y="222591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6" name="Elipse 55">
              <a:extLst>
                <a:ext uri="{FF2B5EF4-FFF2-40B4-BE49-F238E27FC236}">
                  <a16:creationId xmlns:a16="http://schemas.microsoft.com/office/drawing/2014/main" id="{33BEC8E1-A987-4887-9A38-A1C23C22FE7A}"/>
                </a:ext>
              </a:extLst>
            </p:cNvPr>
            <p:cNvSpPr/>
            <p:nvPr/>
          </p:nvSpPr>
          <p:spPr>
            <a:xfrm>
              <a:off x="4362881" y="2493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57" name="Elipse 56">
              <a:extLst>
                <a:ext uri="{FF2B5EF4-FFF2-40B4-BE49-F238E27FC236}">
                  <a16:creationId xmlns:a16="http://schemas.microsoft.com/office/drawing/2014/main" id="{ABC2E023-DC49-4AD7-8793-1CE4C93D0A34}"/>
                </a:ext>
              </a:extLst>
            </p:cNvPr>
            <p:cNvSpPr/>
            <p:nvPr/>
          </p:nvSpPr>
          <p:spPr>
            <a:xfrm>
              <a:off x="4662380" y="2493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70" name="Grupo 69">
            <a:extLst>
              <a:ext uri="{FF2B5EF4-FFF2-40B4-BE49-F238E27FC236}">
                <a16:creationId xmlns:a16="http://schemas.microsoft.com/office/drawing/2014/main" id="{CFB873F1-756A-4FEF-A68E-D1E84FFE772B}"/>
              </a:ext>
            </a:extLst>
          </p:cNvPr>
          <p:cNvGrpSpPr/>
          <p:nvPr/>
        </p:nvGrpSpPr>
        <p:grpSpPr>
          <a:xfrm>
            <a:off x="3233623" y="2406537"/>
            <a:ext cx="773783" cy="789709"/>
            <a:chOff x="3096739" y="1881926"/>
            <a:chExt cx="773783" cy="789709"/>
          </a:xfrm>
        </p:grpSpPr>
        <p:grpSp>
          <p:nvGrpSpPr>
            <p:cNvPr id="51" name="Grupo 50">
              <a:extLst>
                <a:ext uri="{FF2B5EF4-FFF2-40B4-BE49-F238E27FC236}">
                  <a16:creationId xmlns:a16="http://schemas.microsoft.com/office/drawing/2014/main" id="{1C0B68C4-DE12-489A-A8FA-F7741987A572}"/>
                </a:ext>
              </a:extLst>
            </p:cNvPr>
            <p:cNvGrpSpPr/>
            <p:nvPr/>
          </p:nvGrpSpPr>
          <p:grpSpPr>
            <a:xfrm>
              <a:off x="3096739" y="1881926"/>
              <a:ext cx="773783" cy="789709"/>
              <a:chOff x="4283217" y="1920949"/>
              <a:chExt cx="773783" cy="789709"/>
            </a:xfrm>
          </p:grpSpPr>
          <p:sp>
            <p:nvSpPr>
              <p:cNvPr id="39" name="Cubo 38">
                <a:extLst>
                  <a:ext uri="{FF2B5EF4-FFF2-40B4-BE49-F238E27FC236}">
                    <a16:creationId xmlns:a16="http://schemas.microsoft.com/office/drawing/2014/main" id="{C61E82C5-1A39-4170-B00E-2341F87B751F}"/>
                  </a:ext>
                </a:extLst>
              </p:cNvPr>
              <p:cNvSpPr/>
              <p:nvPr/>
            </p:nvSpPr>
            <p:spPr>
              <a:xfrm>
                <a:off x="4283217" y="1920949"/>
                <a:ext cx="773783" cy="789709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4000" dirty="0"/>
              </a:p>
            </p:txBody>
          </p:sp>
          <p:sp>
            <p:nvSpPr>
              <p:cNvPr id="42" name="Elipse 41">
                <a:extLst>
                  <a:ext uri="{FF2B5EF4-FFF2-40B4-BE49-F238E27FC236}">
                    <a16:creationId xmlns:a16="http://schemas.microsoft.com/office/drawing/2014/main" id="{E5F2A55D-BE32-4329-9C56-6361EC682067}"/>
                  </a:ext>
                </a:extLst>
              </p:cNvPr>
              <p:cNvSpPr/>
              <p:nvPr/>
            </p:nvSpPr>
            <p:spPr>
              <a:xfrm>
                <a:off x="4362881" y="222591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6" name="Elipse 45">
                <a:extLst>
                  <a:ext uri="{FF2B5EF4-FFF2-40B4-BE49-F238E27FC236}">
                    <a16:creationId xmlns:a16="http://schemas.microsoft.com/office/drawing/2014/main" id="{682646E1-BA21-463E-8F92-1FDB32F20195}"/>
                  </a:ext>
                </a:extLst>
              </p:cNvPr>
              <p:cNvSpPr/>
              <p:nvPr/>
            </p:nvSpPr>
            <p:spPr>
              <a:xfrm>
                <a:off x="4662380" y="222591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48" name="Elipse 47">
                <a:extLst>
                  <a:ext uri="{FF2B5EF4-FFF2-40B4-BE49-F238E27FC236}">
                    <a16:creationId xmlns:a16="http://schemas.microsoft.com/office/drawing/2014/main" id="{8DF622D7-6439-424F-842D-70D80F8D5E86}"/>
                  </a:ext>
                </a:extLst>
              </p:cNvPr>
              <p:cNvSpPr/>
              <p:nvPr/>
            </p:nvSpPr>
            <p:spPr>
              <a:xfrm>
                <a:off x="4362881" y="249398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50" name="Elipse 49">
                <a:extLst>
                  <a:ext uri="{FF2B5EF4-FFF2-40B4-BE49-F238E27FC236}">
                    <a16:creationId xmlns:a16="http://schemas.microsoft.com/office/drawing/2014/main" id="{9CD57A3C-01E9-4E47-8D49-2624DC1D4B90}"/>
                  </a:ext>
                </a:extLst>
              </p:cNvPr>
              <p:cNvSpPr/>
              <p:nvPr/>
            </p:nvSpPr>
            <p:spPr>
              <a:xfrm>
                <a:off x="4662380" y="249398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59" name="Elipse 58">
              <a:extLst>
                <a:ext uri="{FF2B5EF4-FFF2-40B4-BE49-F238E27FC236}">
                  <a16:creationId xmlns:a16="http://schemas.microsoft.com/office/drawing/2014/main" id="{63917957-BE5E-4B9F-AAB7-FBD5842253BF}"/>
                </a:ext>
              </a:extLst>
            </p:cNvPr>
            <p:cNvSpPr/>
            <p:nvPr/>
          </p:nvSpPr>
          <p:spPr>
            <a:xfrm>
              <a:off x="3343562" y="232961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90" name="Grupo 89">
            <a:extLst>
              <a:ext uri="{FF2B5EF4-FFF2-40B4-BE49-F238E27FC236}">
                <a16:creationId xmlns:a16="http://schemas.microsoft.com/office/drawing/2014/main" id="{419BCFD9-C42B-401F-8683-4DD9A4CA4E0E}"/>
              </a:ext>
            </a:extLst>
          </p:cNvPr>
          <p:cNvGrpSpPr/>
          <p:nvPr/>
        </p:nvGrpSpPr>
        <p:grpSpPr>
          <a:xfrm>
            <a:off x="4211657" y="2406537"/>
            <a:ext cx="773783" cy="789709"/>
            <a:chOff x="2169777" y="1902042"/>
            <a:chExt cx="773783" cy="789709"/>
          </a:xfrm>
        </p:grpSpPr>
        <p:sp>
          <p:nvSpPr>
            <p:cNvPr id="63" name="Cubo 62">
              <a:extLst>
                <a:ext uri="{FF2B5EF4-FFF2-40B4-BE49-F238E27FC236}">
                  <a16:creationId xmlns:a16="http://schemas.microsoft.com/office/drawing/2014/main" id="{AD033808-5DA3-46AE-80C0-52D4C4D87158}"/>
                </a:ext>
              </a:extLst>
            </p:cNvPr>
            <p:cNvSpPr/>
            <p:nvPr/>
          </p:nvSpPr>
          <p:spPr>
            <a:xfrm>
              <a:off x="2169777" y="1902042"/>
              <a:ext cx="773783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000" dirty="0"/>
            </a:p>
          </p:txBody>
        </p:sp>
        <p:sp>
          <p:nvSpPr>
            <p:cNvPr id="65" name="Elipse 64">
              <a:extLst>
                <a:ext uri="{FF2B5EF4-FFF2-40B4-BE49-F238E27FC236}">
                  <a16:creationId xmlns:a16="http://schemas.microsoft.com/office/drawing/2014/main" id="{F14B3443-97D0-4E15-BA32-51CA03C107EB}"/>
                </a:ext>
              </a:extLst>
            </p:cNvPr>
            <p:cNvSpPr/>
            <p:nvPr/>
          </p:nvSpPr>
          <p:spPr>
            <a:xfrm>
              <a:off x="2244777" y="251121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7" name="Elipse 66">
              <a:extLst>
                <a:ext uri="{FF2B5EF4-FFF2-40B4-BE49-F238E27FC236}">
                  <a16:creationId xmlns:a16="http://schemas.microsoft.com/office/drawing/2014/main" id="{38223390-2DE0-4A46-880F-7406E8A15B4A}"/>
                </a:ext>
              </a:extLst>
            </p:cNvPr>
            <p:cNvSpPr/>
            <p:nvPr/>
          </p:nvSpPr>
          <p:spPr>
            <a:xfrm>
              <a:off x="2432441" y="23650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69" name="Elipse 68">
              <a:extLst>
                <a:ext uri="{FF2B5EF4-FFF2-40B4-BE49-F238E27FC236}">
                  <a16:creationId xmlns:a16="http://schemas.microsoft.com/office/drawing/2014/main" id="{37758409-FED4-4C36-8007-3112A12DB479}"/>
                </a:ext>
              </a:extLst>
            </p:cNvPr>
            <p:cNvSpPr/>
            <p:nvPr/>
          </p:nvSpPr>
          <p:spPr>
            <a:xfrm>
              <a:off x="2588737" y="222161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74" name="Grupo 73">
            <a:extLst>
              <a:ext uri="{FF2B5EF4-FFF2-40B4-BE49-F238E27FC236}">
                <a16:creationId xmlns:a16="http://schemas.microsoft.com/office/drawing/2014/main" id="{099138FD-F203-421F-A7FB-252EABFDCD9F}"/>
              </a:ext>
            </a:extLst>
          </p:cNvPr>
          <p:cNvGrpSpPr/>
          <p:nvPr/>
        </p:nvGrpSpPr>
        <p:grpSpPr>
          <a:xfrm>
            <a:off x="6167725" y="2406537"/>
            <a:ext cx="773783" cy="789709"/>
            <a:chOff x="4283217" y="1920949"/>
            <a:chExt cx="773783" cy="789709"/>
          </a:xfrm>
        </p:grpSpPr>
        <p:sp>
          <p:nvSpPr>
            <p:cNvPr id="76" name="Cubo 75">
              <a:extLst>
                <a:ext uri="{FF2B5EF4-FFF2-40B4-BE49-F238E27FC236}">
                  <a16:creationId xmlns:a16="http://schemas.microsoft.com/office/drawing/2014/main" id="{C5A89836-CA2B-4476-A948-E3CA5E5AA479}"/>
                </a:ext>
              </a:extLst>
            </p:cNvPr>
            <p:cNvSpPr/>
            <p:nvPr/>
          </p:nvSpPr>
          <p:spPr>
            <a:xfrm>
              <a:off x="4283217" y="1920949"/>
              <a:ext cx="773783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000" dirty="0"/>
            </a:p>
          </p:txBody>
        </p:sp>
        <p:sp>
          <p:nvSpPr>
            <p:cNvPr id="78" name="Elipse 77">
              <a:extLst>
                <a:ext uri="{FF2B5EF4-FFF2-40B4-BE49-F238E27FC236}">
                  <a16:creationId xmlns:a16="http://schemas.microsoft.com/office/drawing/2014/main" id="{97FC352F-E92C-4FA4-80EF-0DF9C5BC99E8}"/>
                </a:ext>
              </a:extLst>
            </p:cNvPr>
            <p:cNvSpPr/>
            <p:nvPr/>
          </p:nvSpPr>
          <p:spPr>
            <a:xfrm>
              <a:off x="4662380" y="222591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79" name="Elipse 78">
              <a:extLst>
                <a:ext uri="{FF2B5EF4-FFF2-40B4-BE49-F238E27FC236}">
                  <a16:creationId xmlns:a16="http://schemas.microsoft.com/office/drawing/2014/main" id="{D202C7E2-E883-40E9-8BD6-247CC2A5BE34}"/>
                </a:ext>
              </a:extLst>
            </p:cNvPr>
            <p:cNvSpPr/>
            <p:nvPr/>
          </p:nvSpPr>
          <p:spPr>
            <a:xfrm>
              <a:off x="4362881" y="2493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89" name="Grupo 88">
            <a:extLst>
              <a:ext uri="{FF2B5EF4-FFF2-40B4-BE49-F238E27FC236}">
                <a16:creationId xmlns:a16="http://schemas.microsoft.com/office/drawing/2014/main" id="{86799051-9114-4C07-AAA7-A1CDD9BA0D10}"/>
              </a:ext>
            </a:extLst>
          </p:cNvPr>
          <p:cNvGrpSpPr/>
          <p:nvPr/>
        </p:nvGrpSpPr>
        <p:grpSpPr>
          <a:xfrm>
            <a:off x="9101827" y="2406537"/>
            <a:ext cx="773783" cy="789709"/>
            <a:chOff x="4056396" y="1923860"/>
            <a:chExt cx="773783" cy="789709"/>
          </a:xfrm>
        </p:grpSpPr>
        <p:grpSp>
          <p:nvGrpSpPr>
            <p:cNvPr id="81" name="Grupo 80">
              <a:extLst>
                <a:ext uri="{FF2B5EF4-FFF2-40B4-BE49-F238E27FC236}">
                  <a16:creationId xmlns:a16="http://schemas.microsoft.com/office/drawing/2014/main" id="{6AADF897-EAB6-408A-96D5-6590B0FFC1CA}"/>
                </a:ext>
              </a:extLst>
            </p:cNvPr>
            <p:cNvGrpSpPr/>
            <p:nvPr/>
          </p:nvGrpSpPr>
          <p:grpSpPr>
            <a:xfrm>
              <a:off x="4056396" y="1923860"/>
              <a:ext cx="773783" cy="789709"/>
              <a:chOff x="4283217" y="1920949"/>
              <a:chExt cx="773783" cy="789709"/>
            </a:xfrm>
          </p:grpSpPr>
          <p:sp>
            <p:nvSpPr>
              <p:cNvPr id="82" name="Cubo 81">
                <a:extLst>
                  <a:ext uri="{FF2B5EF4-FFF2-40B4-BE49-F238E27FC236}">
                    <a16:creationId xmlns:a16="http://schemas.microsoft.com/office/drawing/2014/main" id="{F56FFCF3-BF64-465C-B1EC-050256397C3D}"/>
                  </a:ext>
                </a:extLst>
              </p:cNvPr>
              <p:cNvSpPr/>
              <p:nvPr/>
            </p:nvSpPr>
            <p:spPr>
              <a:xfrm>
                <a:off x="4283217" y="1920949"/>
                <a:ext cx="773783" cy="789709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4000" dirty="0"/>
              </a:p>
            </p:txBody>
          </p:sp>
          <p:sp>
            <p:nvSpPr>
              <p:cNvPr id="83" name="Elipse 82">
                <a:extLst>
                  <a:ext uri="{FF2B5EF4-FFF2-40B4-BE49-F238E27FC236}">
                    <a16:creationId xmlns:a16="http://schemas.microsoft.com/office/drawing/2014/main" id="{36BBD167-CF82-4DF9-ADE9-AD981E1042A3}"/>
                  </a:ext>
                </a:extLst>
              </p:cNvPr>
              <p:cNvSpPr/>
              <p:nvPr/>
            </p:nvSpPr>
            <p:spPr>
              <a:xfrm>
                <a:off x="4362881" y="222591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4" name="Elipse 83">
                <a:extLst>
                  <a:ext uri="{FF2B5EF4-FFF2-40B4-BE49-F238E27FC236}">
                    <a16:creationId xmlns:a16="http://schemas.microsoft.com/office/drawing/2014/main" id="{170F8F42-6BF2-442A-A4A3-95BE750D9D94}"/>
                  </a:ext>
                </a:extLst>
              </p:cNvPr>
              <p:cNvSpPr/>
              <p:nvPr/>
            </p:nvSpPr>
            <p:spPr>
              <a:xfrm>
                <a:off x="4662380" y="222591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5" name="Elipse 84">
                <a:extLst>
                  <a:ext uri="{FF2B5EF4-FFF2-40B4-BE49-F238E27FC236}">
                    <a16:creationId xmlns:a16="http://schemas.microsoft.com/office/drawing/2014/main" id="{7ED1FEA8-C470-431A-A646-65E7B13D7D93}"/>
                  </a:ext>
                </a:extLst>
              </p:cNvPr>
              <p:cNvSpPr/>
              <p:nvPr/>
            </p:nvSpPr>
            <p:spPr>
              <a:xfrm>
                <a:off x="4362881" y="249398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86" name="Elipse 85">
                <a:extLst>
                  <a:ext uri="{FF2B5EF4-FFF2-40B4-BE49-F238E27FC236}">
                    <a16:creationId xmlns:a16="http://schemas.microsoft.com/office/drawing/2014/main" id="{BC92CC2E-B662-4AA4-A856-AD4383DFCABD}"/>
                  </a:ext>
                </a:extLst>
              </p:cNvPr>
              <p:cNvSpPr/>
              <p:nvPr/>
            </p:nvSpPr>
            <p:spPr>
              <a:xfrm>
                <a:off x="4662380" y="249398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72" name="Elipse 71">
              <a:extLst>
                <a:ext uri="{FF2B5EF4-FFF2-40B4-BE49-F238E27FC236}">
                  <a16:creationId xmlns:a16="http://schemas.microsoft.com/office/drawing/2014/main" id="{154A67FA-0CC3-4AB9-AEA3-4F25E3998D80}"/>
                </a:ext>
              </a:extLst>
            </p:cNvPr>
            <p:cNvSpPr/>
            <p:nvPr/>
          </p:nvSpPr>
          <p:spPr>
            <a:xfrm>
              <a:off x="4130759" y="235976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88" name="Elipse 87">
              <a:extLst>
                <a:ext uri="{FF2B5EF4-FFF2-40B4-BE49-F238E27FC236}">
                  <a16:creationId xmlns:a16="http://schemas.microsoft.com/office/drawing/2014/main" id="{FAFF6A17-1BD9-4A06-AF92-AFCC6170B6DA}"/>
                </a:ext>
              </a:extLst>
            </p:cNvPr>
            <p:cNvSpPr/>
            <p:nvPr/>
          </p:nvSpPr>
          <p:spPr>
            <a:xfrm>
              <a:off x="4435559" y="235972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91" name="Grupo 90">
            <a:extLst>
              <a:ext uri="{FF2B5EF4-FFF2-40B4-BE49-F238E27FC236}">
                <a16:creationId xmlns:a16="http://schemas.microsoft.com/office/drawing/2014/main" id="{C2451502-1B42-4E69-AFCE-C17BEC18F7C7}"/>
              </a:ext>
            </a:extLst>
          </p:cNvPr>
          <p:cNvGrpSpPr/>
          <p:nvPr/>
        </p:nvGrpSpPr>
        <p:grpSpPr>
          <a:xfrm>
            <a:off x="5189691" y="2406537"/>
            <a:ext cx="773783" cy="789709"/>
            <a:chOff x="2169777" y="1902042"/>
            <a:chExt cx="773783" cy="789709"/>
          </a:xfrm>
        </p:grpSpPr>
        <p:sp>
          <p:nvSpPr>
            <p:cNvPr id="92" name="Cubo 91">
              <a:extLst>
                <a:ext uri="{FF2B5EF4-FFF2-40B4-BE49-F238E27FC236}">
                  <a16:creationId xmlns:a16="http://schemas.microsoft.com/office/drawing/2014/main" id="{6D60DEE3-3FC2-43C6-902B-C5E5F68E60A7}"/>
                </a:ext>
              </a:extLst>
            </p:cNvPr>
            <p:cNvSpPr/>
            <p:nvPr/>
          </p:nvSpPr>
          <p:spPr>
            <a:xfrm>
              <a:off x="2169777" y="1902042"/>
              <a:ext cx="773783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000" dirty="0"/>
            </a:p>
          </p:txBody>
        </p:sp>
        <p:sp>
          <p:nvSpPr>
            <p:cNvPr id="93" name="Elipse 92">
              <a:extLst>
                <a:ext uri="{FF2B5EF4-FFF2-40B4-BE49-F238E27FC236}">
                  <a16:creationId xmlns:a16="http://schemas.microsoft.com/office/drawing/2014/main" id="{B03FFCC7-0F0B-4D4F-9322-260F4AFD7DE8}"/>
                </a:ext>
              </a:extLst>
            </p:cNvPr>
            <p:cNvSpPr/>
            <p:nvPr/>
          </p:nvSpPr>
          <p:spPr>
            <a:xfrm>
              <a:off x="2244777" y="251121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4" name="Elipse 93">
              <a:extLst>
                <a:ext uri="{FF2B5EF4-FFF2-40B4-BE49-F238E27FC236}">
                  <a16:creationId xmlns:a16="http://schemas.microsoft.com/office/drawing/2014/main" id="{5450438F-6BC7-4910-B9BD-D76D5A3CAF74}"/>
                </a:ext>
              </a:extLst>
            </p:cNvPr>
            <p:cNvSpPr/>
            <p:nvPr/>
          </p:nvSpPr>
          <p:spPr>
            <a:xfrm>
              <a:off x="2432441" y="23650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95" name="Elipse 94">
              <a:extLst>
                <a:ext uri="{FF2B5EF4-FFF2-40B4-BE49-F238E27FC236}">
                  <a16:creationId xmlns:a16="http://schemas.microsoft.com/office/drawing/2014/main" id="{C8369C48-199A-4416-BFC8-E41B62785B5A}"/>
                </a:ext>
              </a:extLst>
            </p:cNvPr>
            <p:cNvSpPr/>
            <p:nvPr/>
          </p:nvSpPr>
          <p:spPr>
            <a:xfrm>
              <a:off x="2588737" y="222161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1" name="Grupo 100">
            <a:extLst>
              <a:ext uri="{FF2B5EF4-FFF2-40B4-BE49-F238E27FC236}">
                <a16:creationId xmlns:a16="http://schemas.microsoft.com/office/drawing/2014/main" id="{A2BEC502-CBBB-4EA5-9948-1959148D022D}"/>
              </a:ext>
            </a:extLst>
          </p:cNvPr>
          <p:cNvGrpSpPr/>
          <p:nvPr/>
        </p:nvGrpSpPr>
        <p:grpSpPr>
          <a:xfrm>
            <a:off x="7145759" y="2406537"/>
            <a:ext cx="773783" cy="789709"/>
            <a:chOff x="4283217" y="1920949"/>
            <a:chExt cx="773783" cy="789709"/>
          </a:xfrm>
        </p:grpSpPr>
        <p:sp>
          <p:nvSpPr>
            <p:cNvPr id="102" name="Cubo 101">
              <a:extLst>
                <a:ext uri="{FF2B5EF4-FFF2-40B4-BE49-F238E27FC236}">
                  <a16:creationId xmlns:a16="http://schemas.microsoft.com/office/drawing/2014/main" id="{128B3B2A-5EA4-4A1B-BAFB-5E05F5F3B445}"/>
                </a:ext>
              </a:extLst>
            </p:cNvPr>
            <p:cNvSpPr/>
            <p:nvPr/>
          </p:nvSpPr>
          <p:spPr>
            <a:xfrm>
              <a:off x="4283217" y="1920949"/>
              <a:ext cx="773783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000" dirty="0"/>
            </a:p>
          </p:txBody>
        </p:sp>
        <p:sp>
          <p:nvSpPr>
            <p:cNvPr id="103" name="Elipse 102">
              <a:extLst>
                <a:ext uri="{FF2B5EF4-FFF2-40B4-BE49-F238E27FC236}">
                  <a16:creationId xmlns:a16="http://schemas.microsoft.com/office/drawing/2014/main" id="{80B9188F-A339-4CB5-9A88-FAD439F0B44C}"/>
                </a:ext>
              </a:extLst>
            </p:cNvPr>
            <p:cNvSpPr/>
            <p:nvPr/>
          </p:nvSpPr>
          <p:spPr>
            <a:xfrm>
              <a:off x="4662380" y="222591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04" name="Elipse 103">
              <a:extLst>
                <a:ext uri="{FF2B5EF4-FFF2-40B4-BE49-F238E27FC236}">
                  <a16:creationId xmlns:a16="http://schemas.microsoft.com/office/drawing/2014/main" id="{02D9B5E1-4823-4ACD-A692-4DAAC8942582}"/>
                </a:ext>
              </a:extLst>
            </p:cNvPr>
            <p:cNvSpPr/>
            <p:nvPr/>
          </p:nvSpPr>
          <p:spPr>
            <a:xfrm>
              <a:off x="4362881" y="2493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05" name="Grupo 104">
            <a:extLst>
              <a:ext uri="{FF2B5EF4-FFF2-40B4-BE49-F238E27FC236}">
                <a16:creationId xmlns:a16="http://schemas.microsoft.com/office/drawing/2014/main" id="{ACFB9BE6-CBCB-4222-A6DB-538CF2F752C7}"/>
              </a:ext>
            </a:extLst>
          </p:cNvPr>
          <p:cNvGrpSpPr/>
          <p:nvPr/>
        </p:nvGrpSpPr>
        <p:grpSpPr>
          <a:xfrm>
            <a:off x="8123793" y="2406537"/>
            <a:ext cx="773783" cy="789709"/>
            <a:chOff x="3096739" y="1881926"/>
            <a:chExt cx="773783" cy="789709"/>
          </a:xfrm>
        </p:grpSpPr>
        <p:grpSp>
          <p:nvGrpSpPr>
            <p:cNvPr id="106" name="Grupo 105">
              <a:extLst>
                <a:ext uri="{FF2B5EF4-FFF2-40B4-BE49-F238E27FC236}">
                  <a16:creationId xmlns:a16="http://schemas.microsoft.com/office/drawing/2014/main" id="{70A80395-8168-43BC-A0CF-E2F46A7A7849}"/>
                </a:ext>
              </a:extLst>
            </p:cNvPr>
            <p:cNvGrpSpPr/>
            <p:nvPr/>
          </p:nvGrpSpPr>
          <p:grpSpPr>
            <a:xfrm>
              <a:off x="3096739" y="1881926"/>
              <a:ext cx="773783" cy="789709"/>
              <a:chOff x="4283217" y="1920949"/>
              <a:chExt cx="773783" cy="789709"/>
            </a:xfrm>
          </p:grpSpPr>
          <p:sp>
            <p:nvSpPr>
              <p:cNvPr id="108" name="Cubo 107">
                <a:extLst>
                  <a:ext uri="{FF2B5EF4-FFF2-40B4-BE49-F238E27FC236}">
                    <a16:creationId xmlns:a16="http://schemas.microsoft.com/office/drawing/2014/main" id="{296E2031-3484-4AB6-827D-ED7718C96266}"/>
                  </a:ext>
                </a:extLst>
              </p:cNvPr>
              <p:cNvSpPr/>
              <p:nvPr/>
            </p:nvSpPr>
            <p:spPr>
              <a:xfrm>
                <a:off x="4283217" y="1920949"/>
                <a:ext cx="773783" cy="789709"/>
              </a:xfrm>
              <a:prstGeom prst="cub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 sz="4000" dirty="0"/>
              </a:p>
            </p:txBody>
          </p:sp>
          <p:sp>
            <p:nvSpPr>
              <p:cNvPr id="109" name="Elipse 108">
                <a:extLst>
                  <a:ext uri="{FF2B5EF4-FFF2-40B4-BE49-F238E27FC236}">
                    <a16:creationId xmlns:a16="http://schemas.microsoft.com/office/drawing/2014/main" id="{1EE3A33B-C377-4EE5-9C7C-1DAA14D2274C}"/>
                  </a:ext>
                </a:extLst>
              </p:cNvPr>
              <p:cNvSpPr/>
              <p:nvPr/>
            </p:nvSpPr>
            <p:spPr>
              <a:xfrm>
                <a:off x="4362881" y="222591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10" name="Elipse 109">
                <a:extLst>
                  <a:ext uri="{FF2B5EF4-FFF2-40B4-BE49-F238E27FC236}">
                    <a16:creationId xmlns:a16="http://schemas.microsoft.com/office/drawing/2014/main" id="{A20AC52D-34F1-4FC2-8514-D14016725728}"/>
                  </a:ext>
                </a:extLst>
              </p:cNvPr>
              <p:cNvSpPr/>
              <p:nvPr/>
            </p:nvSpPr>
            <p:spPr>
              <a:xfrm>
                <a:off x="4662380" y="222591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11" name="Elipse 110">
                <a:extLst>
                  <a:ext uri="{FF2B5EF4-FFF2-40B4-BE49-F238E27FC236}">
                    <a16:creationId xmlns:a16="http://schemas.microsoft.com/office/drawing/2014/main" id="{42C61A2D-0453-4961-824B-C0CF9D5F1A5E}"/>
                  </a:ext>
                </a:extLst>
              </p:cNvPr>
              <p:cNvSpPr/>
              <p:nvPr/>
            </p:nvSpPr>
            <p:spPr>
              <a:xfrm>
                <a:off x="4362881" y="249398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  <p:sp>
            <p:nvSpPr>
              <p:cNvPr id="112" name="Elipse 111">
                <a:extLst>
                  <a:ext uri="{FF2B5EF4-FFF2-40B4-BE49-F238E27FC236}">
                    <a16:creationId xmlns:a16="http://schemas.microsoft.com/office/drawing/2014/main" id="{B7207D13-C4B1-4046-B573-2D7CBA8E8BA4}"/>
                  </a:ext>
                </a:extLst>
              </p:cNvPr>
              <p:cNvSpPr/>
              <p:nvPr/>
            </p:nvSpPr>
            <p:spPr>
              <a:xfrm>
                <a:off x="4662380" y="2493980"/>
                <a:ext cx="108000" cy="10800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_tradnl"/>
              </a:p>
            </p:txBody>
          </p:sp>
        </p:grpSp>
        <p:sp>
          <p:nvSpPr>
            <p:cNvPr id="107" name="Elipse 106">
              <a:extLst>
                <a:ext uri="{FF2B5EF4-FFF2-40B4-BE49-F238E27FC236}">
                  <a16:creationId xmlns:a16="http://schemas.microsoft.com/office/drawing/2014/main" id="{B26A0C77-08B4-494C-82E1-DC6BEA869F29}"/>
                </a:ext>
              </a:extLst>
            </p:cNvPr>
            <p:cNvSpPr/>
            <p:nvPr/>
          </p:nvSpPr>
          <p:spPr>
            <a:xfrm>
              <a:off x="3343562" y="232961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3" name="Grupo 112">
            <a:extLst>
              <a:ext uri="{FF2B5EF4-FFF2-40B4-BE49-F238E27FC236}">
                <a16:creationId xmlns:a16="http://schemas.microsoft.com/office/drawing/2014/main" id="{460BE697-DCF1-413C-84AD-9E76A6C08DCF}"/>
              </a:ext>
            </a:extLst>
          </p:cNvPr>
          <p:cNvGrpSpPr/>
          <p:nvPr/>
        </p:nvGrpSpPr>
        <p:grpSpPr>
          <a:xfrm>
            <a:off x="10079861" y="2406537"/>
            <a:ext cx="773783" cy="789709"/>
            <a:chOff x="2169777" y="1902042"/>
            <a:chExt cx="773783" cy="789709"/>
          </a:xfrm>
        </p:grpSpPr>
        <p:sp>
          <p:nvSpPr>
            <p:cNvPr id="114" name="Cubo 113">
              <a:extLst>
                <a:ext uri="{FF2B5EF4-FFF2-40B4-BE49-F238E27FC236}">
                  <a16:creationId xmlns:a16="http://schemas.microsoft.com/office/drawing/2014/main" id="{1A431723-6200-4C09-A276-1E14F73BDE19}"/>
                </a:ext>
              </a:extLst>
            </p:cNvPr>
            <p:cNvSpPr/>
            <p:nvPr/>
          </p:nvSpPr>
          <p:spPr>
            <a:xfrm>
              <a:off x="2169777" y="1902042"/>
              <a:ext cx="773783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000" dirty="0"/>
            </a:p>
          </p:txBody>
        </p:sp>
        <p:sp>
          <p:nvSpPr>
            <p:cNvPr id="115" name="Elipse 114">
              <a:extLst>
                <a:ext uri="{FF2B5EF4-FFF2-40B4-BE49-F238E27FC236}">
                  <a16:creationId xmlns:a16="http://schemas.microsoft.com/office/drawing/2014/main" id="{FF4DE024-919B-4DA3-BB54-46A1A4DD07D3}"/>
                </a:ext>
              </a:extLst>
            </p:cNvPr>
            <p:cNvSpPr/>
            <p:nvPr/>
          </p:nvSpPr>
          <p:spPr>
            <a:xfrm>
              <a:off x="2244777" y="2511219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6" name="Elipse 115">
              <a:extLst>
                <a:ext uri="{FF2B5EF4-FFF2-40B4-BE49-F238E27FC236}">
                  <a16:creationId xmlns:a16="http://schemas.microsoft.com/office/drawing/2014/main" id="{1421AD2D-0970-4F76-84D4-372AB0642E2B}"/>
                </a:ext>
              </a:extLst>
            </p:cNvPr>
            <p:cNvSpPr/>
            <p:nvPr/>
          </p:nvSpPr>
          <p:spPr>
            <a:xfrm>
              <a:off x="2432441" y="2365084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17" name="Elipse 116">
              <a:extLst>
                <a:ext uri="{FF2B5EF4-FFF2-40B4-BE49-F238E27FC236}">
                  <a16:creationId xmlns:a16="http://schemas.microsoft.com/office/drawing/2014/main" id="{D718E5F4-3934-4F24-86FC-463721AA95E7}"/>
                </a:ext>
              </a:extLst>
            </p:cNvPr>
            <p:cNvSpPr/>
            <p:nvPr/>
          </p:nvSpPr>
          <p:spPr>
            <a:xfrm>
              <a:off x="2588737" y="222161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18" name="Grupo 117">
            <a:extLst>
              <a:ext uri="{FF2B5EF4-FFF2-40B4-BE49-F238E27FC236}">
                <a16:creationId xmlns:a16="http://schemas.microsoft.com/office/drawing/2014/main" id="{D27EAC4A-55C7-4FC3-9B4D-BEC0AF7E10C4}"/>
              </a:ext>
            </a:extLst>
          </p:cNvPr>
          <p:cNvGrpSpPr/>
          <p:nvPr/>
        </p:nvGrpSpPr>
        <p:grpSpPr>
          <a:xfrm>
            <a:off x="11057899" y="2406537"/>
            <a:ext cx="773783" cy="789709"/>
            <a:chOff x="4283217" y="1920949"/>
            <a:chExt cx="773783" cy="789709"/>
          </a:xfrm>
        </p:grpSpPr>
        <p:sp>
          <p:nvSpPr>
            <p:cNvPr id="119" name="Cubo 118">
              <a:extLst>
                <a:ext uri="{FF2B5EF4-FFF2-40B4-BE49-F238E27FC236}">
                  <a16:creationId xmlns:a16="http://schemas.microsoft.com/office/drawing/2014/main" id="{744C66BC-1DFD-4027-A49A-4DD6642CE105}"/>
                </a:ext>
              </a:extLst>
            </p:cNvPr>
            <p:cNvSpPr/>
            <p:nvPr/>
          </p:nvSpPr>
          <p:spPr>
            <a:xfrm>
              <a:off x="4283217" y="1920949"/>
              <a:ext cx="773783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 sz="4000" dirty="0"/>
            </a:p>
          </p:txBody>
        </p:sp>
        <p:sp>
          <p:nvSpPr>
            <p:cNvPr id="120" name="Elipse 119">
              <a:extLst>
                <a:ext uri="{FF2B5EF4-FFF2-40B4-BE49-F238E27FC236}">
                  <a16:creationId xmlns:a16="http://schemas.microsoft.com/office/drawing/2014/main" id="{E9704305-ACF8-46A3-AC86-4244B5C986BE}"/>
                </a:ext>
              </a:extLst>
            </p:cNvPr>
            <p:cNvSpPr/>
            <p:nvPr/>
          </p:nvSpPr>
          <p:spPr>
            <a:xfrm>
              <a:off x="4662380" y="222591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1" name="Elipse 120">
              <a:extLst>
                <a:ext uri="{FF2B5EF4-FFF2-40B4-BE49-F238E27FC236}">
                  <a16:creationId xmlns:a16="http://schemas.microsoft.com/office/drawing/2014/main" id="{328EEE02-DF09-4581-AD08-1FD0B938D4D3}"/>
                </a:ext>
              </a:extLst>
            </p:cNvPr>
            <p:cNvSpPr/>
            <p:nvPr/>
          </p:nvSpPr>
          <p:spPr>
            <a:xfrm>
              <a:off x="4362881" y="249398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</p:grp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B76C549B-2BF4-48D4-968A-8B6CD1941E4E}"/>
              </a:ext>
            </a:extLst>
          </p:cNvPr>
          <p:cNvGrpSpPr/>
          <p:nvPr/>
        </p:nvGrpSpPr>
        <p:grpSpPr>
          <a:xfrm>
            <a:off x="1799422" y="1006510"/>
            <a:ext cx="10335117" cy="2267535"/>
            <a:chOff x="2393141" y="1182401"/>
            <a:chExt cx="9798859" cy="2267535"/>
          </a:xfrm>
        </p:grpSpPr>
        <p:sp>
          <p:nvSpPr>
            <p:cNvPr id="123" name="Llaves 122">
              <a:extLst>
                <a:ext uri="{FF2B5EF4-FFF2-40B4-BE49-F238E27FC236}">
                  <a16:creationId xmlns:a16="http://schemas.microsoft.com/office/drawing/2014/main" id="{04BED93C-B3D1-4E96-BE6F-703C46182147}"/>
                </a:ext>
              </a:extLst>
            </p:cNvPr>
            <p:cNvSpPr/>
            <p:nvPr/>
          </p:nvSpPr>
          <p:spPr>
            <a:xfrm>
              <a:off x="2393141" y="1214211"/>
              <a:ext cx="9798859" cy="2235725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C82DE84C-4557-4415-87C5-4908BA0B101F}"/>
                </a:ext>
              </a:extLst>
            </p:cNvPr>
            <p:cNvSpPr txBox="1"/>
            <p:nvPr/>
          </p:nvSpPr>
          <p:spPr>
            <a:xfrm>
              <a:off x="2930158" y="1182401"/>
              <a:ext cx="8869663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4000" dirty="0"/>
                <a:t>Pedro tiró varias veces un dado al aire. Cuenta las veces que salió cada número.</a:t>
              </a:r>
            </a:p>
          </p:txBody>
        </p:sp>
      </p:grp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07F93DAA-1B18-4DFC-BDB9-6EF65C9C0329}"/>
              </a:ext>
            </a:extLst>
          </p:cNvPr>
          <p:cNvSpPr txBox="1"/>
          <p:nvPr/>
        </p:nvSpPr>
        <p:spPr>
          <a:xfrm>
            <a:off x="2065360" y="3611552"/>
            <a:ext cx="9655537" cy="510778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_tradnl" sz="2400" dirty="0"/>
              <a:t>¿Cual de las tabla de datos  es la correcta? </a:t>
            </a:r>
          </a:p>
        </p:txBody>
      </p:sp>
      <p:graphicFrame>
        <p:nvGraphicFramePr>
          <p:cNvPr id="129" name="Tabla 3">
            <a:extLst>
              <a:ext uri="{FF2B5EF4-FFF2-40B4-BE49-F238E27FC236}">
                <a16:creationId xmlns:a16="http://schemas.microsoft.com/office/drawing/2014/main" id="{79B0C31E-CE74-496E-8F3A-DF4D0B76B9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043708"/>
              </p:ext>
            </p:extLst>
          </p:nvPr>
        </p:nvGraphicFramePr>
        <p:xfrm>
          <a:off x="2287287" y="4286974"/>
          <a:ext cx="2268000" cy="22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323">
                  <a:extLst>
                    <a:ext uri="{9D8B030D-6E8A-4147-A177-3AD203B41FA5}">
                      <a16:colId xmlns:a16="http://schemas.microsoft.com/office/drawing/2014/main" val="2276850190"/>
                    </a:ext>
                  </a:extLst>
                </a:gridCol>
                <a:gridCol w="1297677">
                  <a:extLst>
                    <a:ext uri="{9D8B030D-6E8A-4147-A177-3AD203B41FA5}">
                      <a16:colId xmlns:a16="http://schemas.microsoft.com/office/drawing/2014/main" val="1847212406"/>
                    </a:ext>
                  </a:extLst>
                </a:gridCol>
              </a:tblGrid>
              <a:tr h="315972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Número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Cantidad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038911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  veces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23113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  veces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635861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 vez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99522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 veces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27761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r>
                        <a:rPr lang="es-ES_tradnl" dirty="0"/>
                        <a:t>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vez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320023"/>
                  </a:ext>
                </a:extLst>
              </a:tr>
            </a:tbl>
          </a:graphicData>
        </a:graphic>
      </p:graphicFrame>
      <p:graphicFrame>
        <p:nvGraphicFramePr>
          <p:cNvPr id="131" name="Tabla 3">
            <a:extLst>
              <a:ext uri="{FF2B5EF4-FFF2-40B4-BE49-F238E27FC236}">
                <a16:creationId xmlns:a16="http://schemas.microsoft.com/office/drawing/2014/main" id="{F37F074B-6FD7-4EEE-B87E-290706BDC3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7523857"/>
              </p:ext>
            </p:extLst>
          </p:nvPr>
        </p:nvGraphicFramePr>
        <p:xfrm>
          <a:off x="5523648" y="4286974"/>
          <a:ext cx="2268000" cy="22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323">
                  <a:extLst>
                    <a:ext uri="{9D8B030D-6E8A-4147-A177-3AD203B41FA5}">
                      <a16:colId xmlns:a16="http://schemas.microsoft.com/office/drawing/2014/main" val="2276850190"/>
                    </a:ext>
                  </a:extLst>
                </a:gridCol>
                <a:gridCol w="1297677">
                  <a:extLst>
                    <a:ext uri="{9D8B030D-6E8A-4147-A177-3AD203B41FA5}">
                      <a16:colId xmlns:a16="http://schemas.microsoft.com/office/drawing/2014/main" val="1847212406"/>
                    </a:ext>
                  </a:extLst>
                </a:gridCol>
              </a:tblGrid>
              <a:tr h="279140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Número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Cantidad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038911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  veces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23113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  veces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635861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 vez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99522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 veces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27761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r>
                        <a:rPr lang="es-ES_tradnl" dirty="0"/>
                        <a:t>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vez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320023"/>
                  </a:ext>
                </a:extLst>
              </a:tr>
            </a:tbl>
          </a:graphicData>
        </a:graphic>
      </p:graphicFrame>
      <p:graphicFrame>
        <p:nvGraphicFramePr>
          <p:cNvPr id="133" name="Tabla 3">
            <a:extLst>
              <a:ext uri="{FF2B5EF4-FFF2-40B4-BE49-F238E27FC236}">
                <a16:creationId xmlns:a16="http://schemas.microsoft.com/office/drawing/2014/main" id="{C160A4D8-8AB8-42DB-90A7-5F3C52BB7FD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73788"/>
              </p:ext>
            </p:extLst>
          </p:nvPr>
        </p:nvGraphicFramePr>
        <p:xfrm>
          <a:off x="8741610" y="4286974"/>
          <a:ext cx="2268000" cy="221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0323">
                  <a:extLst>
                    <a:ext uri="{9D8B030D-6E8A-4147-A177-3AD203B41FA5}">
                      <a16:colId xmlns:a16="http://schemas.microsoft.com/office/drawing/2014/main" val="2276850190"/>
                    </a:ext>
                  </a:extLst>
                </a:gridCol>
                <a:gridCol w="1297677">
                  <a:extLst>
                    <a:ext uri="{9D8B030D-6E8A-4147-A177-3AD203B41FA5}">
                      <a16:colId xmlns:a16="http://schemas.microsoft.com/office/drawing/2014/main" val="1847212406"/>
                    </a:ext>
                  </a:extLst>
                </a:gridCol>
              </a:tblGrid>
              <a:tr h="315972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Número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Cantidad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038911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3  veces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23113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  veces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635861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4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  vez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99522"/>
                  </a:ext>
                </a:extLst>
              </a:tr>
              <a:tr h="354312">
                <a:tc>
                  <a:txBody>
                    <a:bodyPr/>
                    <a:lstStyle/>
                    <a:p>
                      <a:r>
                        <a:rPr lang="es-ES_tradnl" dirty="0"/>
                        <a:t>5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 veces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27761"/>
                  </a:ext>
                </a:extLst>
              </a:tr>
              <a:tr h="388440">
                <a:tc>
                  <a:txBody>
                    <a:bodyPr/>
                    <a:lstStyle/>
                    <a:p>
                      <a:r>
                        <a:rPr lang="es-ES_tradnl" dirty="0"/>
                        <a:t>6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 vez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3200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3102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455EE202-96AB-4285-9F96-84CBA5ED79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365"/>
          <a:stretch/>
        </p:blipFill>
        <p:spPr>
          <a:xfrm rot="2249120">
            <a:off x="1189790" y="1865279"/>
            <a:ext cx="554608" cy="581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C9947A1C-1951-459B-A5AA-0435D348083D}"/>
              </a:ext>
            </a:extLst>
          </p:cNvPr>
          <p:cNvSpPr txBox="1"/>
          <p:nvPr/>
        </p:nvSpPr>
        <p:spPr>
          <a:xfrm>
            <a:off x="1" y="158490"/>
            <a:ext cx="5795322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600" dirty="0"/>
              <a:t>Trivia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B2471A6-46CA-4699-9983-D42E3FEAB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65" b="97458" l="0" r="98171">
                        <a14:foregroundMark x1="98780" y1="46328" x2="91463" y2="52260"/>
                        <a14:foregroundMark x1="2439" y1="21186" x2="0" y2="228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8150" y="1177367"/>
            <a:ext cx="1003374" cy="2165819"/>
          </a:xfrm>
          <a:prstGeom prst="rect">
            <a:avLst/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id="{B76C549B-2BF4-48D4-968A-8B6CD1941E4E}"/>
              </a:ext>
            </a:extLst>
          </p:cNvPr>
          <p:cNvGrpSpPr/>
          <p:nvPr/>
        </p:nvGrpSpPr>
        <p:grpSpPr>
          <a:xfrm>
            <a:off x="1799423" y="1006510"/>
            <a:ext cx="6862256" cy="2267535"/>
            <a:chOff x="2393141" y="1182401"/>
            <a:chExt cx="9798859" cy="2267535"/>
          </a:xfrm>
        </p:grpSpPr>
        <p:sp>
          <p:nvSpPr>
            <p:cNvPr id="123" name="Llaves 122">
              <a:extLst>
                <a:ext uri="{FF2B5EF4-FFF2-40B4-BE49-F238E27FC236}">
                  <a16:creationId xmlns:a16="http://schemas.microsoft.com/office/drawing/2014/main" id="{04BED93C-B3D1-4E96-BE6F-703C46182147}"/>
                </a:ext>
              </a:extLst>
            </p:cNvPr>
            <p:cNvSpPr/>
            <p:nvPr/>
          </p:nvSpPr>
          <p:spPr>
            <a:xfrm>
              <a:off x="2393141" y="1214211"/>
              <a:ext cx="9798859" cy="2235725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C82DE84C-4557-4415-87C5-4908BA0B101F}"/>
                </a:ext>
              </a:extLst>
            </p:cNvPr>
            <p:cNvSpPr txBox="1"/>
            <p:nvPr/>
          </p:nvSpPr>
          <p:spPr>
            <a:xfrm>
              <a:off x="2930158" y="1182401"/>
              <a:ext cx="8869663" cy="19389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4000" dirty="0"/>
                <a:t>Camila  tiró varias veces una moneda al  aire y presentó los resultados que obtuvo en este pictograma </a:t>
              </a:r>
            </a:p>
          </p:txBody>
        </p:sp>
      </p:grp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07F93DAA-1B18-4DFC-BDB9-6EF65C9C0329}"/>
              </a:ext>
            </a:extLst>
          </p:cNvPr>
          <p:cNvSpPr txBox="1"/>
          <p:nvPr/>
        </p:nvSpPr>
        <p:spPr>
          <a:xfrm>
            <a:off x="2897662" y="4421318"/>
            <a:ext cx="5620543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_tradnl" sz="2400" dirty="0"/>
              <a:t>¿Cuántas veces le salió cara a Camila ?</a:t>
            </a:r>
          </a:p>
          <a:p>
            <a:pPr marL="457200" indent="-457200">
              <a:buAutoNum type="arabicPeriod"/>
            </a:pPr>
            <a:r>
              <a:rPr lang="es-ES_tradnl" sz="2400" dirty="0"/>
              <a:t>¿Cuántas  veces le salió sello?</a:t>
            </a:r>
          </a:p>
          <a:p>
            <a:pPr marL="457200" indent="-457200">
              <a:buAutoNum type="arabicPeriod"/>
            </a:pPr>
            <a:r>
              <a:rPr lang="es-ES_tradnl" sz="2400" dirty="0"/>
              <a:t>¿Cuántas veces  lanzo la moneda? 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CE5C648-0806-4370-ACE8-0A3E7050F0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1" b="100000" l="0" r="92188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17567" y="781857"/>
            <a:ext cx="1170533" cy="3176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1034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C9947A1C-1951-459B-A5AA-0435D348083D}"/>
              </a:ext>
            </a:extLst>
          </p:cNvPr>
          <p:cNvSpPr txBox="1"/>
          <p:nvPr/>
        </p:nvSpPr>
        <p:spPr>
          <a:xfrm>
            <a:off x="1" y="158490"/>
            <a:ext cx="5795322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600" dirty="0"/>
              <a:t>Trivia </a:t>
            </a:r>
          </a:p>
        </p:txBody>
      </p:sp>
      <p:grpSp>
        <p:nvGrpSpPr>
          <p:cNvPr id="126" name="Grupo 125">
            <a:extLst>
              <a:ext uri="{FF2B5EF4-FFF2-40B4-BE49-F238E27FC236}">
                <a16:creationId xmlns:a16="http://schemas.microsoft.com/office/drawing/2014/main" id="{B76C549B-2BF4-48D4-968A-8B6CD1941E4E}"/>
              </a:ext>
            </a:extLst>
          </p:cNvPr>
          <p:cNvGrpSpPr/>
          <p:nvPr/>
        </p:nvGrpSpPr>
        <p:grpSpPr>
          <a:xfrm>
            <a:off x="1799423" y="1006510"/>
            <a:ext cx="9022652" cy="2267535"/>
            <a:chOff x="2393141" y="1182401"/>
            <a:chExt cx="9798859" cy="2267535"/>
          </a:xfrm>
        </p:grpSpPr>
        <p:sp>
          <p:nvSpPr>
            <p:cNvPr id="123" name="Llaves 122">
              <a:extLst>
                <a:ext uri="{FF2B5EF4-FFF2-40B4-BE49-F238E27FC236}">
                  <a16:creationId xmlns:a16="http://schemas.microsoft.com/office/drawing/2014/main" id="{04BED93C-B3D1-4E96-BE6F-703C46182147}"/>
                </a:ext>
              </a:extLst>
            </p:cNvPr>
            <p:cNvSpPr/>
            <p:nvPr/>
          </p:nvSpPr>
          <p:spPr>
            <a:xfrm>
              <a:off x="2393141" y="1214211"/>
              <a:ext cx="9798859" cy="2235725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C82DE84C-4557-4415-87C5-4908BA0B101F}"/>
                </a:ext>
              </a:extLst>
            </p:cNvPr>
            <p:cNvSpPr txBox="1"/>
            <p:nvPr/>
          </p:nvSpPr>
          <p:spPr>
            <a:xfrm>
              <a:off x="2930158" y="1182401"/>
              <a:ext cx="8869663" cy="15696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3200" dirty="0"/>
                <a:t>Diego y sus  amigos jugaron en la plaza, luego hicieron un pictograma de las veces que hizo un  gol cada  uno .</a:t>
              </a:r>
            </a:p>
          </p:txBody>
        </p:sp>
      </p:grp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07F93DAA-1B18-4DFC-BDB9-6EF65C9C0329}"/>
              </a:ext>
            </a:extLst>
          </p:cNvPr>
          <p:cNvSpPr txBox="1"/>
          <p:nvPr/>
        </p:nvSpPr>
        <p:spPr>
          <a:xfrm>
            <a:off x="1584674" y="4868751"/>
            <a:ext cx="9022652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_tradnl" sz="2400" dirty="0"/>
              <a:t>¿Quién hizo menos goles?</a:t>
            </a:r>
          </a:p>
          <a:p>
            <a:pPr marL="457200" indent="-457200">
              <a:buAutoNum type="arabicPeriod"/>
            </a:pPr>
            <a:r>
              <a:rPr lang="es-ES_tradnl" sz="2400" dirty="0"/>
              <a:t>¿Quién hizo más goles?</a:t>
            </a:r>
          </a:p>
          <a:p>
            <a:pPr marL="457200" indent="-457200">
              <a:buAutoNum type="arabicPeriod"/>
            </a:pPr>
            <a:r>
              <a:rPr lang="es-ES_tradnl" sz="2400" dirty="0"/>
              <a:t>¿Cómo seria un gráfico de barra con esta información ?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3030C70-BCCA-4B2A-9296-20EDFD2A72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" t="-707" b="707"/>
          <a:stretch/>
        </p:blipFill>
        <p:spPr>
          <a:xfrm>
            <a:off x="4891481" y="2161679"/>
            <a:ext cx="5348696" cy="2534642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C0F8F4-E1EC-45A5-AB09-EE41240BBB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820" y="1124852"/>
            <a:ext cx="1048603" cy="220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145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adroTexto 19">
            <a:extLst>
              <a:ext uri="{FF2B5EF4-FFF2-40B4-BE49-F238E27FC236}">
                <a16:creationId xmlns:a16="http://schemas.microsoft.com/office/drawing/2014/main" id="{C9947A1C-1951-459B-A5AA-0435D348083D}"/>
              </a:ext>
            </a:extLst>
          </p:cNvPr>
          <p:cNvSpPr txBox="1"/>
          <p:nvPr/>
        </p:nvSpPr>
        <p:spPr>
          <a:xfrm>
            <a:off x="1" y="158490"/>
            <a:ext cx="5795322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600" dirty="0"/>
              <a:t>Trivia </a:t>
            </a:r>
          </a:p>
        </p:txBody>
      </p:sp>
      <p:pic>
        <p:nvPicPr>
          <p:cNvPr id="32" name="Imagen 31">
            <a:extLst>
              <a:ext uri="{FF2B5EF4-FFF2-40B4-BE49-F238E27FC236}">
                <a16:creationId xmlns:a16="http://schemas.microsoft.com/office/drawing/2014/main" id="{7B2471A6-46CA-4699-9983-D42E3FEABD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25" b="91808" l="3659" r="97561">
                        <a14:foregroundMark x1="48171" y1="2825" x2="10366" y2="8757"/>
                        <a14:foregroundMark x1="15244" y1="12429" x2="41463" y2="5085"/>
                        <a14:foregroundMark x1="15854" y1="11864" x2="15854" y2="16949"/>
                        <a14:foregroundMark x1="6098" y1="10169" x2="6098" y2="18079"/>
                        <a14:foregroundMark x1="17683" y1="3955" x2="34146" y2="2825"/>
                        <a14:foregroundMark x1="51220" y1="5650" x2="64024" y2="9887"/>
                        <a14:foregroundMark x1="10366" y1="6215" x2="9146" y2="7062"/>
                        <a14:foregroundMark x1="60366" y1="6497" x2="62805" y2="9322"/>
                        <a14:foregroundMark x1="94512" y1="49153" x2="97561" y2="53672"/>
                        <a14:foregroundMark x1="40244" y1="10734" x2="42073" y2="30791"/>
                        <a14:foregroundMark x1="59756" y1="11864" x2="57927" y2="19774"/>
                        <a14:foregroundMark x1="9146" y1="22316" x2="29268" y2="25989"/>
                        <a14:foregroundMark x1="59756" y1="12429" x2="58537" y2="21186"/>
                        <a14:foregroundMark x1="52439" y1="24294" x2="37195" y2="25706"/>
                        <a14:foregroundMark x1="23171" y1="24576" x2="15244" y2="22881"/>
                        <a14:foregroundMark x1="12195" y1="24294" x2="27439" y2="25424"/>
                        <a14:foregroundMark x1="10976" y1="86723" x2="3659" y2="91808"/>
                        <a14:backgroundMark x1="1829" y1="44350" x2="1829" y2="60169"/>
                        <a14:backgroundMark x1="4268" y1="43220" x2="3659" y2="61582"/>
                        <a14:backgroundMark x1="6098" y1="41808" x2="6707" y2="61864"/>
                        <a14:backgroundMark x1="9146" y1="41808" x2="9146" y2="63559"/>
                        <a14:backgroundMark x1="10366" y1="40113" x2="10976" y2="62712"/>
                        <a14:backgroundMark x1="14024" y1="38136" x2="12195" y2="63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1366" y="1118655"/>
            <a:ext cx="1000547" cy="2159717"/>
          </a:xfrm>
          <a:prstGeom prst="rect">
            <a:avLst/>
          </a:prstGeom>
        </p:spPr>
      </p:pic>
      <p:grpSp>
        <p:nvGrpSpPr>
          <p:cNvPr id="126" name="Grupo 125">
            <a:extLst>
              <a:ext uri="{FF2B5EF4-FFF2-40B4-BE49-F238E27FC236}">
                <a16:creationId xmlns:a16="http://schemas.microsoft.com/office/drawing/2014/main" id="{B76C549B-2BF4-48D4-968A-8B6CD1941E4E}"/>
              </a:ext>
            </a:extLst>
          </p:cNvPr>
          <p:cNvGrpSpPr/>
          <p:nvPr/>
        </p:nvGrpSpPr>
        <p:grpSpPr>
          <a:xfrm>
            <a:off x="2188145" y="1006510"/>
            <a:ext cx="8455144" cy="1691075"/>
            <a:chOff x="2617292" y="1182401"/>
            <a:chExt cx="9182529" cy="1782219"/>
          </a:xfrm>
        </p:grpSpPr>
        <p:sp>
          <p:nvSpPr>
            <p:cNvPr id="123" name="Llaves 122">
              <a:extLst>
                <a:ext uri="{FF2B5EF4-FFF2-40B4-BE49-F238E27FC236}">
                  <a16:creationId xmlns:a16="http://schemas.microsoft.com/office/drawing/2014/main" id="{04BED93C-B3D1-4E96-BE6F-703C46182147}"/>
                </a:ext>
              </a:extLst>
            </p:cNvPr>
            <p:cNvSpPr/>
            <p:nvPr/>
          </p:nvSpPr>
          <p:spPr>
            <a:xfrm>
              <a:off x="2617292" y="1230882"/>
              <a:ext cx="9134398" cy="1733738"/>
            </a:xfrm>
            <a:prstGeom prst="bracePair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sp>
          <p:nvSpPr>
            <p:cNvPr id="125" name="CuadroTexto 124">
              <a:extLst>
                <a:ext uri="{FF2B5EF4-FFF2-40B4-BE49-F238E27FC236}">
                  <a16:creationId xmlns:a16="http://schemas.microsoft.com/office/drawing/2014/main" id="{C82DE84C-4557-4415-87C5-4908BA0B101F}"/>
                </a:ext>
              </a:extLst>
            </p:cNvPr>
            <p:cNvSpPr txBox="1"/>
            <p:nvPr/>
          </p:nvSpPr>
          <p:spPr>
            <a:xfrm>
              <a:off x="2930158" y="1182401"/>
              <a:ext cx="8869663" cy="16542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s-CL" sz="3200" dirty="0"/>
                <a:t>Manuel  juega con una moneda al cara y sello, observa el gráfico de barras. Luego responde  las preguntas . </a:t>
              </a:r>
            </a:p>
          </p:txBody>
        </p:sp>
      </p:grpSp>
      <p:sp>
        <p:nvSpPr>
          <p:cNvPr id="127" name="CuadroTexto 126">
            <a:extLst>
              <a:ext uri="{FF2B5EF4-FFF2-40B4-BE49-F238E27FC236}">
                <a16:creationId xmlns:a16="http://schemas.microsoft.com/office/drawing/2014/main" id="{07F93DAA-1B18-4DFC-BDB9-6EF65C9C0329}"/>
              </a:ext>
            </a:extLst>
          </p:cNvPr>
          <p:cNvSpPr txBox="1"/>
          <p:nvPr/>
        </p:nvSpPr>
        <p:spPr>
          <a:xfrm>
            <a:off x="6765896" y="3496404"/>
            <a:ext cx="4723688" cy="1328023"/>
          </a:xfrm>
          <a:prstGeom prst="round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es-ES_tradnl" sz="2400" dirty="0"/>
              <a:t>¿Cuántas veces salió cara?</a:t>
            </a:r>
          </a:p>
          <a:p>
            <a:pPr marL="457200" indent="-457200">
              <a:buAutoNum type="arabicPeriod"/>
            </a:pPr>
            <a:r>
              <a:rPr lang="es-ES_tradnl" sz="2400" dirty="0"/>
              <a:t>¿Cuántos veces  salió sello?</a:t>
            </a:r>
          </a:p>
          <a:p>
            <a:pPr marL="457200" indent="-457200">
              <a:buAutoNum type="arabicPeriod"/>
            </a:pPr>
            <a:r>
              <a:rPr lang="es-ES_tradnl" sz="2400" dirty="0"/>
              <a:t>¿Cuántos tiros hizo?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55C728-85B8-4282-B58A-5A31B29FA44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65"/>
          <a:stretch/>
        </p:blipFill>
        <p:spPr>
          <a:xfrm rot="2249120">
            <a:off x="1623734" y="1731349"/>
            <a:ext cx="554608" cy="58180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69EF6E07-DEFB-4AA4-9751-120A023C5B19}"/>
              </a:ext>
            </a:extLst>
          </p:cNvPr>
          <p:cNvGrpSpPr/>
          <p:nvPr/>
        </p:nvGrpSpPr>
        <p:grpSpPr>
          <a:xfrm>
            <a:off x="528567" y="2945276"/>
            <a:ext cx="5795322" cy="3365138"/>
            <a:chOff x="3622440" y="2194186"/>
            <a:chExt cx="5403993" cy="2799450"/>
          </a:xfrm>
        </p:grpSpPr>
        <p:sp>
          <p:nvSpPr>
            <p:cNvPr id="7" name="Rectángulo 6">
              <a:extLst>
                <a:ext uri="{FF2B5EF4-FFF2-40B4-BE49-F238E27FC236}">
                  <a16:creationId xmlns:a16="http://schemas.microsoft.com/office/drawing/2014/main" id="{CC89279B-26EC-49AF-A109-17CEE192694E}"/>
                </a:ext>
              </a:extLst>
            </p:cNvPr>
            <p:cNvSpPr/>
            <p:nvPr/>
          </p:nvSpPr>
          <p:spPr>
            <a:xfrm>
              <a:off x="3622440" y="2576170"/>
              <a:ext cx="5403993" cy="204319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graphicFrame>
          <p:nvGraphicFramePr>
            <p:cNvPr id="6" name="Gráfico 5">
              <a:extLst>
                <a:ext uri="{FF2B5EF4-FFF2-40B4-BE49-F238E27FC236}">
                  <a16:creationId xmlns:a16="http://schemas.microsoft.com/office/drawing/2014/main" id="{DB9F1E89-042B-405F-845F-EAE29E77DDD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631354537"/>
                </p:ext>
              </p:extLst>
            </p:nvPr>
          </p:nvGraphicFramePr>
          <p:xfrm>
            <a:off x="3976768" y="2194186"/>
            <a:ext cx="4695338" cy="279945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8340611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n 135">
            <a:extLst>
              <a:ext uri="{FF2B5EF4-FFF2-40B4-BE49-F238E27FC236}">
                <a16:creationId xmlns:a16="http://schemas.microsoft.com/office/drawing/2014/main" id="{34940CA7-A234-4194-B500-8B05A7561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0133" y="1149887"/>
            <a:ext cx="2797695" cy="5708113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A79F54-F811-45F2-9252-A3141BAE2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34" y="853328"/>
            <a:ext cx="6157494" cy="5846571"/>
          </a:xfrm>
          <a:prstGeom prst="rect">
            <a:avLst/>
          </a:prstGeom>
        </p:spPr>
      </p:pic>
      <p:sp>
        <p:nvSpPr>
          <p:cNvPr id="140" name="Bocadillo: rectángulo con esquinas redondeadas 139">
            <a:extLst>
              <a:ext uri="{FF2B5EF4-FFF2-40B4-BE49-F238E27FC236}">
                <a16:creationId xmlns:a16="http://schemas.microsoft.com/office/drawing/2014/main" id="{8B7C98C4-94CF-4FFE-8F8C-3DC192E67381}"/>
              </a:ext>
            </a:extLst>
          </p:cNvPr>
          <p:cNvSpPr/>
          <p:nvPr/>
        </p:nvSpPr>
        <p:spPr>
          <a:xfrm>
            <a:off x="4500846" y="880258"/>
            <a:ext cx="3393878" cy="2715148"/>
          </a:xfrm>
          <a:prstGeom prst="wedgeRoundRectCallout">
            <a:avLst>
              <a:gd name="adj1" fmla="val 62853"/>
              <a:gd name="adj2" fmla="val 22150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!! Excelente  ¡¡</a:t>
            </a:r>
          </a:p>
          <a:p>
            <a:pPr algn="ctr"/>
            <a:r>
              <a:rPr lang="es-ES_tradnl" sz="2400" dirty="0">
                <a:solidFill>
                  <a:schemeClr val="tx1"/>
                </a:solidFill>
              </a:rPr>
              <a:t>Esperamos hayas aprendido  sobre  tablas y gráficos 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C6FF619-25F9-4BCC-89C6-06BE8CDB5EEB}"/>
              </a:ext>
            </a:extLst>
          </p:cNvPr>
          <p:cNvSpPr txBox="1"/>
          <p:nvPr/>
        </p:nvSpPr>
        <p:spPr>
          <a:xfrm>
            <a:off x="676136" y="6126163"/>
            <a:ext cx="3803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planeduchile</a:t>
            </a:r>
          </a:p>
        </p:txBody>
      </p:sp>
      <p:pic>
        <p:nvPicPr>
          <p:cNvPr id="43" name="Imagen 42">
            <a:extLst>
              <a:ext uri="{FF2B5EF4-FFF2-40B4-BE49-F238E27FC236}">
                <a16:creationId xmlns:a16="http://schemas.microsoft.com/office/drawing/2014/main" id="{3DEEC5B5-3DB6-4DF5-BEFF-B8623D102B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8525" y="5127136"/>
            <a:ext cx="444193" cy="486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45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n 135">
            <a:extLst>
              <a:ext uri="{FF2B5EF4-FFF2-40B4-BE49-F238E27FC236}">
                <a16:creationId xmlns:a16="http://schemas.microsoft.com/office/drawing/2014/main" id="{34940CA7-A234-4194-B500-8B05A7561B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12" y="1109203"/>
            <a:ext cx="2286000" cy="3810000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3A79F54-F811-45F2-9252-A3141BAE28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47" y="829475"/>
            <a:ext cx="6157494" cy="5846571"/>
          </a:xfrm>
          <a:prstGeom prst="rect">
            <a:avLst/>
          </a:prstGeom>
        </p:spPr>
      </p:pic>
      <p:pic>
        <p:nvPicPr>
          <p:cNvPr id="130" name="Imagen 129">
            <a:extLst>
              <a:ext uri="{FF2B5EF4-FFF2-40B4-BE49-F238E27FC236}">
                <a16:creationId xmlns:a16="http://schemas.microsoft.com/office/drawing/2014/main" id="{9CED425C-6811-4531-B744-6EBE8C2EBE0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857" y="3150771"/>
            <a:ext cx="2685179" cy="3577258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140" name="Bocadillo: rectángulo con esquinas redondeadas 139">
            <a:extLst>
              <a:ext uri="{FF2B5EF4-FFF2-40B4-BE49-F238E27FC236}">
                <a16:creationId xmlns:a16="http://schemas.microsoft.com/office/drawing/2014/main" id="{8B7C98C4-94CF-4FFE-8F8C-3DC192E67381}"/>
              </a:ext>
            </a:extLst>
          </p:cNvPr>
          <p:cNvSpPr/>
          <p:nvPr/>
        </p:nvSpPr>
        <p:spPr>
          <a:xfrm>
            <a:off x="8117507" y="299055"/>
            <a:ext cx="3393878" cy="2715148"/>
          </a:xfrm>
          <a:prstGeom prst="wedgeRoundRectCallout">
            <a:avLst>
              <a:gd name="adj1" fmla="val -19899"/>
              <a:gd name="adj2" fmla="val 59676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! Hola ¡¡</a:t>
            </a:r>
          </a:p>
          <a:p>
            <a:pPr algn="ctr"/>
            <a:r>
              <a:rPr lang="es-ES_tradnl" sz="2400" dirty="0">
                <a:solidFill>
                  <a:schemeClr val="tx1"/>
                </a:solidFill>
              </a:rPr>
              <a:t>¿Me ayudas  a contar</a:t>
            </a:r>
          </a:p>
          <a:p>
            <a:pPr algn="ctr"/>
            <a:r>
              <a:rPr lang="es-ES_tradnl" sz="2400" dirty="0">
                <a:solidFill>
                  <a:schemeClr val="tx1"/>
                </a:solidFill>
              </a:rPr>
              <a:t>  las frutas y verduras que quedaron de la venta anterior ?</a:t>
            </a: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576739A1-D0C1-4F77-AA3B-94C2E3ED100E}"/>
              </a:ext>
            </a:extLst>
          </p:cNvPr>
          <p:cNvGrpSpPr/>
          <p:nvPr/>
        </p:nvGrpSpPr>
        <p:grpSpPr>
          <a:xfrm>
            <a:off x="8583943" y="4801971"/>
            <a:ext cx="2539051" cy="667302"/>
            <a:chOff x="8583943" y="4801971"/>
            <a:chExt cx="2539051" cy="667302"/>
          </a:xfrm>
        </p:grpSpPr>
        <p:pic>
          <p:nvPicPr>
            <p:cNvPr id="142" name="Imagen 141">
              <a:extLst>
                <a:ext uri="{FF2B5EF4-FFF2-40B4-BE49-F238E27FC236}">
                  <a16:creationId xmlns:a16="http://schemas.microsoft.com/office/drawing/2014/main" id="{AF8A0F8A-52E4-4ECD-9745-02A95FD9853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98561" l="0" r="84252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749788" y="4841663"/>
              <a:ext cx="310153" cy="540000"/>
            </a:xfrm>
            <a:prstGeom prst="rect">
              <a:avLst/>
            </a:prstGeom>
          </p:spPr>
        </p:pic>
        <p:pic>
          <p:nvPicPr>
            <p:cNvPr id="144" name="Imagen 143">
              <a:extLst>
                <a:ext uri="{FF2B5EF4-FFF2-40B4-BE49-F238E27FC236}">
                  <a16:creationId xmlns:a16="http://schemas.microsoft.com/office/drawing/2014/main" id="{D72A471C-41E7-470A-8DDC-7C140CBDC44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89209" l="0" r="100000">
                          <a14:foregroundMark x1="39370" y1="12230" x2="31496" y2="223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940050">
              <a:off x="10335895" y="4980589"/>
              <a:ext cx="225625" cy="392830"/>
            </a:xfrm>
            <a:prstGeom prst="rect">
              <a:avLst/>
            </a:prstGeom>
          </p:spPr>
        </p:pic>
        <p:pic>
          <p:nvPicPr>
            <p:cNvPr id="146" name="Imagen 145">
              <a:extLst>
                <a:ext uri="{FF2B5EF4-FFF2-40B4-BE49-F238E27FC236}">
                  <a16:creationId xmlns:a16="http://schemas.microsoft.com/office/drawing/2014/main" id="{6E9CBC1A-5BBE-46CF-825E-A2EA36018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353" b="94964" l="0" r="8976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583943" y="4821817"/>
              <a:ext cx="310153" cy="540000"/>
            </a:xfrm>
            <a:prstGeom prst="rect">
              <a:avLst/>
            </a:prstGeom>
          </p:spPr>
        </p:pic>
        <p:pic>
          <p:nvPicPr>
            <p:cNvPr id="148" name="Imagen 147">
              <a:extLst>
                <a:ext uri="{FF2B5EF4-FFF2-40B4-BE49-F238E27FC236}">
                  <a16:creationId xmlns:a16="http://schemas.microsoft.com/office/drawing/2014/main" id="{6CEF14B3-EAE3-4AF7-B180-FD90006BEDB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0499090" y="5020120"/>
              <a:ext cx="195256" cy="339955"/>
            </a:xfrm>
            <a:prstGeom prst="rect">
              <a:avLst/>
            </a:prstGeom>
          </p:spPr>
        </p:pic>
        <p:pic>
          <p:nvPicPr>
            <p:cNvPr id="150" name="Imagen 149">
              <a:extLst>
                <a:ext uri="{FF2B5EF4-FFF2-40B4-BE49-F238E27FC236}">
                  <a16:creationId xmlns:a16="http://schemas.microsoft.com/office/drawing/2014/main" id="{CBD75F88-CF95-407F-9E1A-779707149CF6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9353" b="100000" l="9449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880725" y="4801971"/>
              <a:ext cx="310153" cy="540000"/>
            </a:xfrm>
            <a:prstGeom prst="rect">
              <a:avLst/>
            </a:prstGeom>
          </p:spPr>
        </p:pic>
        <p:pic>
          <p:nvPicPr>
            <p:cNvPr id="152" name="Imagen 151">
              <a:extLst>
                <a:ext uri="{FF2B5EF4-FFF2-40B4-BE49-F238E27FC236}">
                  <a16:creationId xmlns:a16="http://schemas.microsoft.com/office/drawing/2014/main" id="{551D4FE8-3428-4872-B2BD-B5F8E3B4A3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72" b="985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064865">
              <a:off x="10647995" y="4894918"/>
              <a:ext cx="310153" cy="540000"/>
            </a:xfrm>
            <a:prstGeom prst="rect">
              <a:avLst/>
            </a:prstGeom>
          </p:spPr>
        </p:pic>
        <p:pic>
          <p:nvPicPr>
            <p:cNvPr id="154" name="Imagen 153">
              <a:extLst>
                <a:ext uri="{FF2B5EF4-FFF2-40B4-BE49-F238E27FC236}">
                  <a16:creationId xmlns:a16="http://schemas.microsoft.com/office/drawing/2014/main" id="{00209628-6A0B-41D7-A35D-7E270DEACE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353" b="94964" l="0" r="8976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994472" y="4841663"/>
              <a:ext cx="310153" cy="540000"/>
            </a:xfrm>
            <a:prstGeom prst="rect">
              <a:avLst/>
            </a:prstGeom>
          </p:spPr>
        </p:pic>
        <p:pic>
          <p:nvPicPr>
            <p:cNvPr id="156" name="Imagen 155">
              <a:extLst>
                <a:ext uri="{FF2B5EF4-FFF2-40B4-BE49-F238E27FC236}">
                  <a16:creationId xmlns:a16="http://schemas.microsoft.com/office/drawing/2014/main" id="{437D63BB-CEA6-4583-9C2F-35E3C48EB21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BEBA8EAE-BF5A-486C-A8C5-ECC9F3942E4B}">
                  <a14:imgProps xmlns:a14="http://schemas.microsoft.com/office/drawing/2010/main">
                    <a14:imgLayer r:embed="rId18">
                      <a14:imgEffect>
                        <a14:backgroundRemoval t="10072" b="985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042470">
              <a:off x="10812841" y="4929273"/>
              <a:ext cx="310153" cy="540000"/>
            </a:xfrm>
            <a:prstGeom prst="rect">
              <a:avLst/>
            </a:prstGeom>
          </p:spPr>
        </p:pic>
      </p:grpSp>
      <p:sp>
        <p:nvSpPr>
          <p:cNvPr id="158" name="Bocadillo: rectángulo con esquinas redondeadas 157">
            <a:extLst>
              <a:ext uri="{FF2B5EF4-FFF2-40B4-BE49-F238E27FC236}">
                <a16:creationId xmlns:a16="http://schemas.microsoft.com/office/drawing/2014/main" id="{968654D9-2C85-44AB-B63D-D77223DB6F3E}"/>
              </a:ext>
            </a:extLst>
          </p:cNvPr>
          <p:cNvSpPr/>
          <p:nvPr/>
        </p:nvSpPr>
        <p:spPr>
          <a:xfrm>
            <a:off x="4669986" y="1597865"/>
            <a:ext cx="2617338" cy="1192058"/>
          </a:xfrm>
          <a:prstGeom prst="wedgeRoundRectCallout">
            <a:avLst>
              <a:gd name="adj1" fmla="val -64316"/>
              <a:gd name="adj2" fmla="val 38421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Anota  la cantidad de cada  producto </a:t>
            </a:r>
          </a:p>
        </p:txBody>
      </p:sp>
      <p:pic>
        <p:nvPicPr>
          <p:cNvPr id="80" name="Imagen 79">
            <a:extLst>
              <a:ext uri="{FF2B5EF4-FFF2-40B4-BE49-F238E27FC236}">
                <a16:creationId xmlns:a16="http://schemas.microsoft.com/office/drawing/2014/main" id="{D46EBCF9-CB24-4F55-8401-CEABC2FEC69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209" l="0" r="100000">
                        <a14:foregroundMark x1="39370" y1="12230" x2="31496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5523" y="3752760"/>
            <a:ext cx="774259" cy="847417"/>
          </a:xfrm>
          <a:prstGeom prst="rect">
            <a:avLst/>
          </a:prstGeom>
        </p:spPr>
      </p:pic>
      <p:pic>
        <p:nvPicPr>
          <p:cNvPr id="82" name="Imagen 81">
            <a:extLst>
              <a:ext uri="{FF2B5EF4-FFF2-40B4-BE49-F238E27FC236}">
                <a16:creationId xmlns:a16="http://schemas.microsoft.com/office/drawing/2014/main" id="{AC24F809-DD3C-4F44-BB0B-C2F9BA9FAF7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353" b="94964" l="0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50364" y="3762856"/>
            <a:ext cx="774259" cy="847417"/>
          </a:xfrm>
          <a:prstGeom prst="rect">
            <a:avLst/>
          </a:prstGeom>
        </p:spPr>
      </p:pic>
      <p:pic>
        <p:nvPicPr>
          <p:cNvPr id="84" name="Imagen 83">
            <a:extLst>
              <a:ext uri="{FF2B5EF4-FFF2-40B4-BE49-F238E27FC236}">
                <a16:creationId xmlns:a16="http://schemas.microsoft.com/office/drawing/2014/main" id="{4A102F0E-700A-4285-95B9-5613013387E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55052" y="4750371"/>
            <a:ext cx="331129" cy="362417"/>
          </a:xfrm>
          <a:prstGeom prst="rect">
            <a:avLst/>
          </a:prstGeom>
        </p:spPr>
      </p:pic>
      <p:pic>
        <p:nvPicPr>
          <p:cNvPr id="86" name="Imagen 85">
            <a:extLst>
              <a:ext uri="{FF2B5EF4-FFF2-40B4-BE49-F238E27FC236}">
                <a16:creationId xmlns:a16="http://schemas.microsoft.com/office/drawing/2014/main" id="{D5B26245-D0A3-4A60-AFF0-A52E0DB1581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698042">
            <a:off x="3187162" y="4614256"/>
            <a:ext cx="511791" cy="630887"/>
          </a:xfrm>
          <a:prstGeom prst="rect">
            <a:avLst/>
          </a:prstGeom>
        </p:spPr>
      </p:pic>
      <p:pic>
        <p:nvPicPr>
          <p:cNvPr id="88" name="Imagen 87">
            <a:extLst>
              <a:ext uri="{FF2B5EF4-FFF2-40B4-BE49-F238E27FC236}">
                <a16:creationId xmlns:a16="http://schemas.microsoft.com/office/drawing/2014/main" id="{D08A63D2-C8CB-4F2A-864C-5E3D55C952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72" b="9856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71716" y="4701042"/>
            <a:ext cx="506339" cy="554182"/>
          </a:xfrm>
          <a:prstGeom prst="rect">
            <a:avLst/>
          </a:prstGeom>
        </p:spPr>
      </p:pic>
      <p:pic>
        <p:nvPicPr>
          <p:cNvPr id="90" name="Imagen 89">
            <a:extLst>
              <a:ext uri="{FF2B5EF4-FFF2-40B4-BE49-F238E27FC236}">
                <a16:creationId xmlns:a16="http://schemas.microsoft.com/office/drawing/2014/main" id="{80E099BE-A532-4D9F-9F79-66551DBB69A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209" l="0" r="100000">
                        <a14:foregroundMark x1="39370" y1="12230" x2="31496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0039" y="3761835"/>
            <a:ext cx="774259" cy="847417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7914F617-150C-4130-A221-CFB3361A7DD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36929" y="4740603"/>
            <a:ext cx="331129" cy="362417"/>
          </a:xfrm>
          <a:prstGeom prst="rect">
            <a:avLst/>
          </a:prstGeom>
        </p:spPr>
      </p:pic>
      <p:pic>
        <p:nvPicPr>
          <p:cNvPr id="94" name="Imagen 93">
            <a:extLst>
              <a:ext uri="{FF2B5EF4-FFF2-40B4-BE49-F238E27FC236}">
                <a16:creationId xmlns:a16="http://schemas.microsoft.com/office/drawing/2014/main" id="{35BEDAE5-8B1F-4789-88AE-607C580BF49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16684" y="4733820"/>
            <a:ext cx="331129" cy="362417"/>
          </a:xfrm>
          <a:prstGeom prst="rect">
            <a:avLst/>
          </a:prstGeom>
        </p:spPr>
      </p:pic>
      <p:pic>
        <p:nvPicPr>
          <p:cNvPr id="96" name="Imagen 95">
            <a:extLst>
              <a:ext uri="{FF2B5EF4-FFF2-40B4-BE49-F238E27FC236}">
                <a16:creationId xmlns:a16="http://schemas.microsoft.com/office/drawing/2014/main" id="{869735C3-E066-459A-AEC4-7B6A6F7341E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353" b="94964" l="0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4919" y="3765364"/>
            <a:ext cx="774259" cy="847417"/>
          </a:xfrm>
          <a:prstGeom prst="rect">
            <a:avLst/>
          </a:prstGeom>
        </p:spPr>
      </p:pic>
      <p:pic>
        <p:nvPicPr>
          <p:cNvPr id="98" name="Imagen 97">
            <a:extLst>
              <a:ext uri="{FF2B5EF4-FFF2-40B4-BE49-F238E27FC236}">
                <a16:creationId xmlns:a16="http://schemas.microsoft.com/office/drawing/2014/main" id="{6804F846-528F-4EA1-901C-9C3DCCF3D1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353" b="94964" l="0" r="8976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55540" y="3776614"/>
            <a:ext cx="774259" cy="847417"/>
          </a:xfrm>
          <a:prstGeom prst="rect">
            <a:avLst/>
          </a:prstGeom>
        </p:spPr>
      </p:pic>
      <p:pic>
        <p:nvPicPr>
          <p:cNvPr id="100" name="Imagen 99">
            <a:extLst>
              <a:ext uri="{FF2B5EF4-FFF2-40B4-BE49-F238E27FC236}">
                <a16:creationId xmlns:a16="http://schemas.microsoft.com/office/drawing/2014/main" id="{ABF725B7-C074-49AF-82D2-4D5E006C40D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72" b="9856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61428" y="4707034"/>
            <a:ext cx="506339" cy="554182"/>
          </a:xfrm>
          <a:prstGeom prst="rect">
            <a:avLst/>
          </a:prstGeom>
        </p:spPr>
      </p:pic>
      <p:pic>
        <p:nvPicPr>
          <p:cNvPr id="102" name="Imagen 101">
            <a:extLst>
              <a:ext uri="{FF2B5EF4-FFF2-40B4-BE49-F238E27FC236}">
                <a16:creationId xmlns:a16="http://schemas.microsoft.com/office/drawing/2014/main" id="{E0A9360C-CE3B-462E-BD60-293D08F6D35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72" b="9856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94236" y="4699620"/>
            <a:ext cx="506339" cy="554182"/>
          </a:xfrm>
          <a:prstGeom prst="rect">
            <a:avLst/>
          </a:prstGeom>
        </p:spPr>
      </p:pic>
      <p:pic>
        <p:nvPicPr>
          <p:cNvPr id="104" name="Imagen 103">
            <a:extLst>
              <a:ext uri="{FF2B5EF4-FFF2-40B4-BE49-F238E27FC236}">
                <a16:creationId xmlns:a16="http://schemas.microsoft.com/office/drawing/2014/main" id="{78FBA86F-3075-41CC-8E41-8BCD102D5EA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72" b="9856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6870" y="4699620"/>
            <a:ext cx="506339" cy="554182"/>
          </a:xfrm>
          <a:prstGeom prst="rect">
            <a:avLst/>
          </a:prstGeom>
        </p:spPr>
      </p:pic>
      <p:pic>
        <p:nvPicPr>
          <p:cNvPr id="106" name="Imagen 105">
            <a:extLst>
              <a:ext uri="{FF2B5EF4-FFF2-40B4-BE49-F238E27FC236}">
                <a16:creationId xmlns:a16="http://schemas.microsoft.com/office/drawing/2014/main" id="{01ED2C67-775D-487F-866D-9AC4B05F1A4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07902" y="5117083"/>
            <a:ext cx="444193" cy="486164"/>
          </a:xfrm>
          <a:prstGeom prst="rect">
            <a:avLst/>
          </a:prstGeom>
        </p:spPr>
      </p:pic>
      <p:pic>
        <p:nvPicPr>
          <p:cNvPr id="108" name="Imagen 107">
            <a:extLst>
              <a:ext uri="{FF2B5EF4-FFF2-40B4-BE49-F238E27FC236}">
                <a16:creationId xmlns:a16="http://schemas.microsoft.com/office/drawing/2014/main" id="{C7709661-B0DA-4F79-9ED6-76513C0195E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11793" y="5098317"/>
            <a:ext cx="444193" cy="486164"/>
          </a:xfrm>
          <a:prstGeom prst="rect">
            <a:avLst/>
          </a:prstGeom>
        </p:spPr>
      </p:pic>
      <p:pic>
        <p:nvPicPr>
          <p:cNvPr id="110" name="Imagen 109">
            <a:extLst>
              <a:ext uri="{FF2B5EF4-FFF2-40B4-BE49-F238E27FC236}">
                <a16:creationId xmlns:a16="http://schemas.microsoft.com/office/drawing/2014/main" id="{4BBDEB7D-EAE7-4C79-9DD2-779D6B83F9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78406" y="5108814"/>
            <a:ext cx="444193" cy="486164"/>
          </a:xfrm>
          <a:prstGeom prst="rect">
            <a:avLst/>
          </a:prstGeom>
        </p:spPr>
      </p:pic>
      <p:pic>
        <p:nvPicPr>
          <p:cNvPr id="112" name="Imagen 111">
            <a:extLst>
              <a:ext uri="{FF2B5EF4-FFF2-40B4-BE49-F238E27FC236}">
                <a16:creationId xmlns:a16="http://schemas.microsoft.com/office/drawing/2014/main" id="{F7631CD4-652A-421E-A862-DF9DB333D0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2744" y="5106586"/>
            <a:ext cx="444193" cy="486164"/>
          </a:xfrm>
          <a:prstGeom prst="rect">
            <a:avLst/>
          </a:prstGeom>
        </p:spPr>
      </p:pic>
      <p:pic>
        <p:nvPicPr>
          <p:cNvPr id="114" name="Imagen 113">
            <a:extLst>
              <a:ext uri="{FF2B5EF4-FFF2-40B4-BE49-F238E27FC236}">
                <a16:creationId xmlns:a16="http://schemas.microsoft.com/office/drawing/2014/main" id="{FD338F53-94C1-49A0-8002-32631FEB136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6635" y="5117083"/>
            <a:ext cx="444193" cy="486164"/>
          </a:xfrm>
          <a:prstGeom prst="rect">
            <a:avLst/>
          </a:prstGeom>
        </p:spPr>
      </p:pic>
      <p:pic>
        <p:nvPicPr>
          <p:cNvPr id="116" name="Imagen 115">
            <a:extLst>
              <a:ext uri="{FF2B5EF4-FFF2-40B4-BE49-F238E27FC236}">
                <a16:creationId xmlns:a16="http://schemas.microsoft.com/office/drawing/2014/main" id="{381D6838-13B4-4BF4-BC7B-443F076CE2C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28688" y="5098317"/>
            <a:ext cx="444193" cy="486164"/>
          </a:xfrm>
          <a:prstGeom prst="rect">
            <a:avLst/>
          </a:prstGeom>
        </p:spPr>
      </p:pic>
      <p:pic>
        <p:nvPicPr>
          <p:cNvPr id="118" name="Imagen 117">
            <a:extLst>
              <a:ext uri="{FF2B5EF4-FFF2-40B4-BE49-F238E27FC236}">
                <a16:creationId xmlns:a16="http://schemas.microsoft.com/office/drawing/2014/main" id="{60C11A4F-4983-4D37-B154-D35B7BE8E1A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50018" y="5121786"/>
            <a:ext cx="444193" cy="486164"/>
          </a:xfrm>
          <a:prstGeom prst="rect">
            <a:avLst/>
          </a:prstGeom>
        </p:spPr>
      </p:pic>
      <p:pic>
        <p:nvPicPr>
          <p:cNvPr id="120" name="Imagen 119">
            <a:extLst>
              <a:ext uri="{FF2B5EF4-FFF2-40B4-BE49-F238E27FC236}">
                <a16:creationId xmlns:a16="http://schemas.microsoft.com/office/drawing/2014/main" id="{DAF424DB-4028-4B1D-A16F-D5F07C6F1D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53909" y="5103020"/>
            <a:ext cx="444193" cy="486164"/>
          </a:xfrm>
          <a:prstGeom prst="rect">
            <a:avLst/>
          </a:prstGeom>
        </p:spPr>
      </p:pic>
      <p:pic>
        <p:nvPicPr>
          <p:cNvPr id="122" name="Imagen 121">
            <a:extLst>
              <a:ext uri="{FF2B5EF4-FFF2-40B4-BE49-F238E27FC236}">
                <a16:creationId xmlns:a16="http://schemas.microsoft.com/office/drawing/2014/main" id="{8132FA38-9FEC-4394-B990-665B43DE24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45962" y="5113517"/>
            <a:ext cx="444193" cy="486164"/>
          </a:xfrm>
          <a:prstGeom prst="rect">
            <a:avLst/>
          </a:prstGeom>
        </p:spPr>
      </p:pic>
      <p:pic>
        <p:nvPicPr>
          <p:cNvPr id="124" name="Imagen 123">
            <a:extLst>
              <a:ext uri="{FF2B5EF4-FFF2-40B4-BE49-F238E27FC236}">
                <a16:creationId xmlns:a16="http://schemas.microsoft.com/office/drawing/2014/main" id="{14E1718C-4B31-4317-B396-300329DA1B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22581" y="5135405"/>
            <a:ext cx="444193" cy="486164"/>
          </a:xfrm>
          <a:prstGeom prst="rect">
            <a:avLst/>
          </a:prstGeom>
        </p:spPr>
      </p:pic>
      <p:pic>
        <p:nvPicPr>
          <p:cNvPr id="126" name="Imagen 125">
            <a:extLst>
              <a:ext uri="{FF2B5EF4-FFF2-40B4-BE49-F238E27FC236}">
                <a16:creationId xmlns:a16="http://schemas.microsoft.com/office/drawing/2014/main" id="{A91B9D27-200A-47D8-9BD0-9240E42B3EA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26472" y="5116639"/>
            <a:ext cx="444193" cy="486164"/>
          </a:xfrm>
          <a:prstGeom prst="rect">
            <a:avLst/>
          </a:prstGeom>
        </p:spPr>
      </p:pic>
      <p:pic>
        <p:nvPicPr>
          <p:cNvPr id="128" name="Imagen 127">
            <a:extLst>
              <a:ext uri="{FF2B5EF4-FFF2-40B4-BE49-F238E27FC236}">
                <a16:creationId xmlns:a16="http://schemas.microsoft.com/office/drawing/2014/main" id="{313AF113-D6FD-4B8C-A40F-8CD8F301766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8561" l="0" r="84252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918525" y="5127136"/>
            <a:ext cx="444193" cy="486164"/>
          </a:xfrm>
          <a:prstGeom prst="rect">
            <a:avLst/>
          </a:prstGeom>
        </p:spPr>
      </p:pic>
      <p:pic>
        <p:nvPicPr>
          <p:cNvPr id="6" name="duranos">
            <a:extLst>
              <a:ext uri="{FF2B5EF4-FFF2-40B4-BE49-F238E27FC236}">
                <a16:creationId xmlns:a16="http://schemas.microsoft.com/office/drawing/2014/main" id="{45C7196E-9956-48BD-A231-CCD60BD0B4C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698042">
            <a:off x="3553124" y="4603758"/>
            <a:ext cx="512401" cy="631640"/>
          </a:xfrm>
          <a:prstGeom prst="rect">
            <a:avLst/>
          </a:prstGeom>
        </p:spPr>
      </p:pic>
      <p:sp>
        <p:nvSpPr>
          <p:cNvPr id="97" name="Bocadillo: rectángulo con esquinas redondeadas 96">
            <a:extLst>
              <a:ext uri="{FF2B5EF4-FFF2-40B4-BE49-F238E27FC236}">
                <a16:creationId xmlns:a16="http://schemas.microsoft.com/office/drawing/2014/main" id="{DED7D621-13EB-4EC0-B48D-81638AEE4D34}"/>
              </a:ext>
            </a:extLst>
          </p:cNvPr>
          <p:cNvSpPr/>
          <p:nvPr/>
        </p:nvSpPr>
        <p:spPr>
          <a:xfrm>
            <a:off x="8117507" y="318901"/>
            <a:ext cx="3393878" cy="2715148"/>
          </a:xfrm>
          <a:prstGeom prst="wedgeRoundRectCallout">
            <a:avLst>
              <a:gd name="adj1" fmla="val -19899"/>
              <a:gd name="adj2" fmla="val 59676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¿Cuántas frutas y verduras contaron?</a:t>
            </a:r>
          </a:p>
          <a:p>
            <a:pPr algn="ctr"/>
            <a:endParaRPr lang="es-ES_trad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4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111E-6 L -0.02539 0.64005 " pathEditMode="relative" rAng="0" ptsTypes="AA">
                                      <p:cBhvr>
                                        <p:cTn id="122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6" y="3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0" grpId="1" animBg="1"/>
      <p:bldP spid="158" grpId="0" animBg="1"/>
      <p:bldP spid="158" grpId="1" animBg="1"/>
      <p:bldP spid="9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Imagen 53">
            <a:extLst>
              <a:ext uri="{FF2B5EF4-FFF2-40B4-BE49-F238E27FC236}">
                <a16:creationId xmlns:a16="http://schemas.microsoft.com/office/drawing/2014/main" id="{0C697FA6-03A7-49B2-BE1B-0AD0189806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4245" y="780112"/>
            <a:ext cx="3973484" cy="6077888"/>
          </a:xfrm>
          <a:prstGeom prst="rect">
            <a:avLst/>
          </a:prstGeom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50A2162B-ECEC-42D5-A5A5-80478ED9D7A8}"/>
              </a:ext>
            </a:extLst>
          </p:cNvPr>
          <p:cNvSpPr/>
          <p:nvPr/>
        </p:nvSpPr>
        <p:spPr>
          <a:xfrm>
            <a:off x="2947495" y="4479027"/>
            <a:ext cx="6503174" cy="242472"/>
          </a:xfrm>
          <a:prstGeom prst="rect">
            <a:avLst/>
          </a:prstGeom>
          <a:solidFill>
            <a:schemeClr val="tx1">
              <a:alpha val="41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pic>
        <p:nvPicPr>
          <p:cNvPr id="38" name="Imagen 37">
            <a:extLst>
              <a:ext uri="{FF2B5EF4-FFF2-40B4-BE49-F238E27FC236}">
                <a16:creationId xmlns:a16="http://schemas.microsoft.com/office/drawing/2014/main" id="{DB41FC76-FB5C-4756-B34E-80567756A32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55530" y="2402807"/>
            <a:ext cx="6989343" cy="2238296"/>
          </a:xfrm>
          <a:prstGeom prst="rect">
            <a:avLst/>
          </a:prstGeom>
        </p:spPr>
      </p:pic>
      <p:sp>
        <p:nvSpPr>
          <p:cNvPr id="16" name="2">
            <a:extLst>
              <a:ext uri="{FF2B5EF4-FFF2-40B4-BE49-F238E27FC236}">
                <a16:creationId xmlns:a16="http://schemas.microsoft.com/office/drawing/2014/main" id="{3DD1DBEA-50EE-41ED-812A-8400129EEB9C}"/>
              </a:ext>
            </a:extLst>
          </p:cNvPr>
          <p:cNvSpPr/>
          <p:nvPr/>
        </p:nvSpPr>
        <p:spPr>
          <a:xfrm rot="24617">
            <a:off x="3941510" y="1699794"/>
            <a:ext cx="509652" cy="648881"/>
          </a:xfrm>
          <a:prstGeom prst="wedgeRect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12">
            <a:extLst>
              <a:ext uri="{FF2B5EF4-FFF2-40B4-BE49-F238E27FC236}">
                <a16:creationId xmlns:a16="http://schemas.microsoft.com/office/drawing/2014/main" id="{F1B57196-C0C5-49F6-8945-ECD3AD514837}"/>
              </a:ext>
            </a:extLst>
          </p:cNvPr>
          <p:cNvSpPr/>
          <p:nvPr/>
        </p:nvSpPr>
        <p:spPr>
          <a:xfrm rot="24617">
            <a:off x="5125225" y="910002"/>
            <a:ext cx="777971" cy="1249559"/>
          </a:xfrm>
          <a:prstGeom prst="cloudCallout">
            <a:avLst>
              <a:gd name="adj1" fmla="val 448"/>
              <a:gd name="adj2" fmla="val 71887"/>
            </a:avLst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20" name="9">
            <a:extLst>
              <a:ext uri="{FF2B5EF4-FFF2-40B4-BE49-F238E27FC236}">
                <a16:creationId xmlns:a16="http://schemas.microsoft.com/office/drawing/2014/main" id="{83270FBF-0C13-414D-806F-A462B1056154}"/>
              </a:ext>
            </a:extLst>
          </p:cNvPr>
          <p:cNvSpPr/>
          <p:nvPr/>
        </p:nvSpPr>
        <p:spPr>
          <a:xfrm rot="24617">
            <a:off x="6152519" y="1628375"/>
            <a:ext cx="509652" cy="648881"/>
          </a:xfrm>
          <a:prstGeom prst="wedgeEllipse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9</a:t>
            </a:r>
          </a:p>
        </p:txBody>
      </p:sp>
      <p:sp>
        <p:nvSpPr>
          <p:cNvPr id="22" name="6">
            <a:extLst>
              <a:ext uri="{FF2B5EF4-FFF2-40B4-BE49-F238E27FC236}">
                <a16:creationId xmlns:a16="http://schemas.microsoft.com/office/drawing/2014/main" id="{669DF98E-73D1-44BE-8256-D30FF60AAF84}"/>
              </a:ext>
            </a:extLst>
          </p:cNvPr>
          <p:cNvSpPr/>
          <p:nvPr/>
        </p:nvSpPr>
        <p:spPr>
          <a:xfrm rot="24617">
            <a:off x="7274294" y="1221943"/>
            <a:ext cx="620897" cy="1105975"/>
          </a:xfrm>
          <a:prstGeom prst="wedgeRoundRect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4" name="4">
            <a:extLst>
              <a:ext uri="{FF2B5EF4-FFF2-40B4-BE49-F238E27FC236}">
                <a16:creationId xmlns:a16="http://schemas.microsoft.com/office/drawing/2014/main" id="{774C738E-8ADE-4929-8365-7EB3A5E48D37}"/>
              </a:ext>
            </a:extLst>
          </p:cNvPr>
          <p:cNvSpPr/>
          <p:nvPr/>
        </p:nvSpPr>
        <p:spPr>
          <a:xfrm rot="24617">
            <a:off x="8616742" y="1339492"/>
            <a:ext cx="686272" cy="1055285"/>
          </a:xfrm>
          <a:prstGeom prst="downArrow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1">
            <a:extLst>
              <a:ext uri="{FF2B5EF4-FFF2-40B4-BE49-F238E27FC236}">
                <a16:creationId xmlns:a16="http://schemas.microsoft.com/office/drawing/2014/main" id="{1204FB7B-BAE3-4F74-A4BF-5FCD715CB93B}"/>
              </a:ext>
            </a:extLst>
          </p:cNvPr>
          <p:cNvSpPr/>
          <p:nvPr/>
        </p:nvSpPr>
        <p:spPr>
          <a:xfrm rot="24617">
            <a:off x="2949812" y="1639042"/>
            <a:ext cx="509652" cy="648881"/>
          </a:xfrm>
          <a:prstGeom prst="wedgeEllipseCallou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4" name="CuadroTexto 43">
            <a:extLst>
              <a:ext uri="{FF2B5EF4-FFF2-40B4-BE49-F238E27FC236}">
                <a16:creationId xmlns:a16="http://schemas.microsoft.com/office/drawing/2014/main" id="{F34BEE81-ADDA-454D-B62E-A30D755AB7B1}"/>
              </a:ext>
            </a:extLst>
          </p:cNvPr>
          <p:cNvSpPr txBox="1"/>
          <p:nvPr/>
        </p:nvSpPr>
        <p:spPr>
          <a:xfrm>
            <a:off x="0" y="125683"/>
            <a:ext cx="5120761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600" dirty="0"/>
              <a:t>Comprobar los datos </a:t>
            </a:r>
          </a:p>
        </p:txBody>
      </p:sp>
      <p:sp>
        <p:nvSpPr>
          <p:cNvPr id="46" name="Bocadillo: rectángulo con esquinas redondeadas 45">
            <a:extLst>
              <a:ext uri="{FF2B5EF4-FFF2-40B4-BE49-F238E27FC236}">
                <a16:creationId xmlns:a16="http://schemas.microsoft.com/office/drawing/2014/main" id="{CE242FC8-CBFD-4984-9480-2AE6048143BC}"/>
              </a:ext>
            </a:extLst>
          </p:cNvPr>
          <p:cNvSpPr/>
          <p:nvPr/>
        </p:nvSpPr>
        <p:spPr>
          <a:xfrm>
            <a:off x="621658" y="5638266"/>
            <a:ext cx="8980435" cy="1038729"/>
          </a:xfrm>
          <a:prstGeom prst="wedgeRoundRectCallout">
            <a:avLst>
              <a:gd name="adj1" fmla="val -52151"/>
              <a:gd name="adj2" fmla="val -32200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800">
                <a:solidFill>
                  <a:schemeClr val="tx1"/>
                </a:solidFill>
              </a:rPr>
              <a:t>Toca la fruta o verdura para ver cuantas contaron los niños. </a:t>
            </a:r>
          </a:p>
        </p:txBody>
      </p:sp>
      <p:pic>
        <p:nvPicPr>
          <p:cNvPr id="47" name="manzana">
            <a:extLst>
              <a:ext uri="{FF2B5EF4-FFF2-40B4-BE49-F238E27FC236}">
                <a16:creationId xmlns:a16="http://schemas.microsoft.com/office/drawing/2014/main" id="{63EB492F-2A52-47A0-9FCC-E7C4405C082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561" l="0" r="84252">
                        <a14:foregroundMark x1="25197" y1="40288" x2="20472" y2="53237"/>
                        <a14:foregroundMark x1="17323" y1="38849" x2="37008" y2="5827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3900">
            <a:off x="10655492" y="4610852"/>
            <a:ext cx="859864" cy="941109"/>
          </a:xfrm>
          <a:prstGeom prst="rect">
            <a:avLst/>
          </a:prstGeom>
        </p:spPr>
      </p:pic>
      <p:pic>
        <p:nvPicPr>
          <p:cNvPr id="48" name="palta">
            <a:extLst>
              <a:ext uri="{FF2B5EF4-FFF2-40B4-BE49-F238E27FC236}">
                <a16:creationId xmlns:a16="http://schemas.microsoft.com/office/drawing/2014/main" id="{3226E8F3-0633-4E08-9C80-965E41CE23A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89209" l="0" r="100000">
                        <a14:foregroundMark x1="39370" y1="12230" x2="31496" y2="223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3900">
            <a:off x="10700795" y="171843"/>
            <a:ext cx="817705" cy="894970"/>
          </a:xfrm>
          <a:prstGeom prst="rect">
            <a:avLst/>
          </a:prstGeom>
        </p:spPr>
      </p:pic>
      <p:pic>
        <p:nvPicPr>
          <p:cNvPr id="49" name="platano">
            <a:extLst>
              <a:ext uri="{FF2B5EF4-FFF2-40B4-BE49-F238E27FC236}">
                <a16:creationId xmlns:a16="http://schemas.microsoft.com/office/drawing/2014/main" id="{B9840B05-EF10-474E-94A6-26D2B99C9C8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4317" b="94245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3900">
            <a:off x="10605981" y="3439827"/>
            <a:ext cx="905940" cy="991540"/>
          </a:xfrm>
          <a:prstGeom prst="rect">
            <a:avLst/>
          </a:prstGeom>
        </p:spPr>
      </p:pic>
      <p:pic>
        <p:nvPicPr>
          <p:cNvPr id="50" name="guinda">
            <a:extLst>
              <a:ext uri="{FF2B5EF4-FFF2-40B4-BE49-F238E27FC236}">
                <a16:creationId xmlns:a16="http://schemas.microsoft.com/office/drawing/2014/main" id="{F80EFF6C-91F5-4FDF-B57E-09714E8D5C1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100000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3900">
            <a:off x="10667724" y="2331691"/>
            <a:ext cx="848481" cy="928651"/>
          </a:xfrm>
          <a:prstGeom prst="rect">
            <a:avLst/>
          </a:prstGeom>
        </p:spPr>
      </p:pic>
      <p:pic>
        <p:nvPicPr>
          <p:cNvPr id="51" name="limon">
            <a:extLst>
              <a:ext uri="{FF2B5EF4-FFF2-40B4-BE49-F238E27FC236}">
                <a16:creationId xmlns:a16="http://schemas.microsoft.com/office/drawing/2014/main" id="{824EDD0B-506F-4042-8235-362F23C53B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72" b="98561" l="0" r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03900">
            <a:off x="10690053" y="1246298"/>
            <a:ext cx="827702" cy="905908"/>
          </a:xfrm>
          <a:prstGeom prst="rect">
            <a:avLst/>
          </a:prstGeom>
        </p:spPr>
      </p:pic>
      <p:pic>
        <p:nvPicPr>
          <p:cNvPr id="52" name="duranos">
            <a:extLst>
              <a:ext uri="{FF2B5EF4-FFF2-40B4-BE49-F238E27FC236}">
                <a16:creationId xmlns:a16="http://schemas.microsoft.com/office/drawing/2014/main" id="{CA1016E6-5A0C-4D3A-9A05-418245F5BC9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4698042">
            <a:off x="10609736" y="5637804"/>
            <a:ext cx="804803" cy="992086"/>
          </a:xfrm>
          <a:prstGeom prst="rect">
            <a:avLst/>
          </a:prstGeom>
        </p:spPr>
      </p:pic>
      <p:sp>
        <p:nvSpPr>
          <p:cNvPr id="55" name="Bocadillo: rectángulo con esquinas redondeadas 54">
            <a:extLst>
              <a:ext uri="{FF2B5EF4-FFF2-40B4-BE49-F238E27FC236}">
                <a16:creationId xmlns:a16="http://schemas.microsoft.com/office/drawing/2014/main" id="{AD7FD067-73F5-4213-BE33-857C5701E19C}"/>
              </a:ext>
            </a:extLst>
          </p:cNvPr>
          <p:cNvSpPr/>
          <p:nvPr/>
        </p:nvSpPr>
        <p:spPr>
          <a:xfrm>
            <a:off x="774059" y="5638266"/>
            <a:ext cx="9670744" cy="1038729"/>
          </a:xfrm>
          <a:prstGeom prst="wedgeRoundRectCallout">
            <a:avLst>
              <a:gd name="adj1" fmla="val -52151"/>
              <a:gd name="adj2" fmla="val -32200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800" dirty="0">
                <a:solidFill>
                  <a:schemeClr val="tx1"/>
                </a:solidFill>
              </a:rPr>
              <a:t>Ahora vamos a organizar  la información en una TABLA DE Datos </a:t>
            </a:r>
          </a:p>
        </p:txBody>
      </p:sp>
    </p:spTree>
    <p:extLst>
      <p:ext uri="{BB962C8B-B14F-4D97-AF65-F5344CB8AC3E}">
        <p14:creationId xmlns:p14="http://schemas.microsoft.com/office/powerpoint/2010/main" val="26498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3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20" grpId="0" animBg="1"/>
      <p:bldP spid="22" grpId="0" animBg="1"/>
      <p:bldP spid="24" grpId="0" animBg="1"/>
      <p:bldP spid="41" grpId="0" animBg="1"/>
      <p:bldP spid="44" grpId="0" animBg="1"/>
      <p:bldP spid="46" grpId="0" animBg="1"/>
      <p:bldP spid="55" grpId="0" animBg="1"/>
      <p:bldP spid="5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B566DFDE-A3D0-4B3B-B76B-A42EB4DFF4A6}"/>
              </a:ext>
            </a:extLst>
          </p:cNvPr>
          <p:cNvGrpSpPr/>
          <p:nvPr/>
        </p:nvGrpSpPr>
        <p:grpSpPr>
          <a:xfrm>
            <a:off x="604698" y="2272166"/>
            <a:ext cx="4364463" cy="1472724"/>
            <a:chOff x="2655530" y="2402807"/>
            <a:chExt cx="6917961" cy="2318692"/>
          </a:xfrm>
        </p:grpSpPr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50A2162B-ECEC-42D5-A5A5-80478ED9D7A8}"/>
                </a:ext>
              </a:extLst>
            </p:cNvPr>
            <p:cNvSpPr/>
            <p:nvPr/>
          </p:nvSpPr>
          <p:spPr>
            <a:xfrm>
              <a:off x="2947495" y="4479027"/>
              <a:ext cx="6503174" cy="242472"/>
            </a:xfrm>
            <a:prstGeom prst="rect">
              <a:avLst/>
            </a:prstGeom>
            <a:solidFill>
              <a:schemeClr val="tx1">
                <a:alpha val="41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_tradnl"/>
            </a:p>
          </p:txBody>
        </p:sp>
        <p:pic>
          <p:nvPicPr>
            <p:cNvPr id="38" name="Imagen 37">
              <a:extLst>
                <a:ext uri="{FF2B5EF4-FFF2-40B4-BE49-F238E27FC236}">
                  <a16:creationId xmlns:a16="http://schemas.microsoft.com/office/drawing/2014/main" id="{DB41FC76-FB5C-4756-B34E-80567756A3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55530" y="2402807"/>
              <a:ext cx="6917961" cy="2215436"/>
            </a:xfrm>
            <a:prstGeom prst="rect">
              <a:avLst/>
            </a:prstGeom>
          </p:spPr>
        </p:pic>
      </p:grpSp>
      <p:pic>
        <p:nvPicPr>
          <p:cNvPr id="43" name="Imagen 42">
            <a:extLst>
              <a:ext uri="{FF2B5EF4-FFF2-40B4-BE49-F238E27FC236}">
                <a16:creationId xmlns:a16="http://schemas.microsoft.com/office/drawing/2014/main" id="{D76A2451-12AA-4B65-89E6-9304F94DDD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20" y="804821"/>
            <a:ext cx="3973484" cy="6077888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F34BEE81-ADDA-454D-B62E-A30D755AB7B1}"/>
              </a:ext>
            </a:extLst>
          </p:cNvPr>
          <p:cNvSpPr txBox="1"/>
          <p:nvPr/>
        </p:nvSpPr>
        <p:spPr>
          <a:xfrm>
            <a:off x="1" y="158490"/>
            <a:ext cx="5795322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600" dirty="0"/>
              <a:t>Tabla  de datos </a:t>
            </a:r>
          </a:p>
        </p:txBody>
      </p:sp>
      <p:sp>
        <p:nvSpPr>
          <p:cNvPr id="46" name="Bocadillo: rectángulo con esquinas redondeadas 45">
            <a:extLst>
              <a:ext uri="{FF2B5EF4-FFF2-40B4-BE49-F238E27FC236}">
                <a16:creationId xmlns:a16="http://schemas.microsoft.com/office/drawing/2014/main" id="{CE242FC8-CBFD-4984-9480-2AE6048143BC}"/>
              </a:ext>
            </a:extLst>
          </p:cNvPr>
          <p:cNvSpPr/>
          <p:nvPr/>
        </p:nvSpPr>
        <p:spPr>
          <a:xfrm>
            <a:off x="437463" y="4430484"/>
            <a:ext cx="9427990" cy="2177984"/>
          </a:xfrm>
          <a:prstGeom prst="wedgeRoundRectCallout">
            <a:avLst>
              <a:gd name="adj1" fmla="val 52588"/>
              <a:gd name="adj2" fmla="val -28199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ES_tradnl" sz="2800" dirty="0">
                <a:solidFill>
                  <a:schemeClr val="tx1"/>
                </a:solidFill>
              </a:rPr>
              <a:t>Esta es una TABLA  de  datos. La información que nos proporciona nos sirve  para organizar y tomar decisiones , por ejemplo:¿Cuál es la fruta o verdura que hay más?</a:t>
            </a:r>
          </a:p>
          <a:p>
            <a:pPr algn="ctr"/>
            <a:r>
              <a:rPr lang="es-ES_tradnl" sz="2800" dirty="0">
                <a:solidFill>
                  <a:schemeClr val="tx1"/>
                </a:solidFill>
              </a:rPr>
              <a:t>Comparte  tus opiniones. 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5B30DCC2-9F16-4A6D-88DC-2CFE7AC4A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5815783"/>
              </p:ext>
            </p:extLst>
          </p:nvPr>
        </p:nvGraphicFramePr>
        <p:xfrm>
          <a:off x="5294441" y="1047594"/>
          <a:ext cx="3841966" cy="3246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19">
                  <a:extLst>
                    <a:ext uri="{9D8B030D-6E8A-4147-A177-3AD203B41FA5}">
                      <a16:colId xmlns:a16="http://schemas.microsoft.com/office/drawing/2014/main" val="2276850190"/>
                    </a:ext>
                  </a:extLst>
                </a:gridCol>
                <a:gridCol w="2198247">
                  <a:extLst>
                    <a:ext uri="{9D8B030D-6E8A-4147-A177-3AD203B41FA5}">
                      <a16:colId xmlns:a16="http://schemas.microsoft.com/office/drawing/2014/main" val="1847212406"/>
                    </a:ext>
                  </a:extLst>
                </a:gridCol>
              </a:tblGrid>
              <a:tr h="60468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Productos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Cantidad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038911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Paltas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23113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Limones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635861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Guindas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99522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Plátanos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27761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Manzanas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320023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Duraznos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554932"/>
                  </a:ext>
                </a:extLst>
              </a:tr>
            </a:tbl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CE33BBF3-62AD-416F-88D3-4CE9E2784300}"/>
              </a:ext>
            </a:extLst>
          </p:cNvPr>
          <p:cNvGrpSpPr/>
          <p:nvPr/>
        </p:nvGrpSpPr>
        <p:grpSpPr>
          <a:xfrm>
            <a:off x="7941408" y="1626837"/>
            <a:ext cx="478922" cy="2661806"/>
            <a:chOff x="6738218" y="2036412"/>
            <a:chExt cx="478922" cy="2661806"/>
          </a:xfrm>
        </p:grpSpPr>
        <p:pic>
          <p:nvPicPr>
            <p:cNvPr id="47" name="manzana">
              <a:extLst>
                <a:ext uri="{FF2B5EF4-FFF2-40B4-BE49-F238E27FC236}">
                  <a16:creationId xmlns:a16="http://schemas.microsoft.com/office/drawing/2014/main" id="{63EB492F-2A52-47A0-9FCC-E7C4405C0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98561" l="0" r="84252">
                          <a14:foregroundMark x1="25197" y1="40288" x2="20472" y2="53237"/>
                          <a14:foregroundMark x1="17323" y1="38849" x2="37008" y2="582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640703" flipV="1">
              <a:off x="6769069" y="3845833"/>
              <a:ext cx="382623" cy="418776"/>
            </a:xfrm>
            <a:prstGeom prst="rect">
              <a:avLst/>
            </a:prstGeom>
          </p:spPr>
        </p:pic>
        <p:pic>
          <p:nvPicPr>
            <p:cNvPr id="48" name="palta">
              <a:extLst>
                <a:ext uri="{FF2B5EF4-FFF2-40B4-BE49-F238E27FC236}">
                  <a16:creationId xmlns:a16="http://schemas.microsoft.com/office/drawing/2014/main" id="{3226E8F3-0633-4E08-9C80-965E41CE2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89209" l="0" r="100000">
                          <a14:foregroundMark x1="39370" y1="12230" x2="31496" y2="223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03900">
              <a:off x="6786251" y="2036412"/>
              <a:ext cx="358021" cy="391850"/>
            </a:xfrm>
            <a:prstGeom prst="rect">
              <a:avLst/>
            </a:prstGeom>
          </p:spPr>
        </p:pic>
        <p:pic>
          <p:nvPicPr>
            <p:cNvPr id="49" name="platano">
              <a:extLst>
                <a:ext uri="{FF2B5EF4-FFF2-40B4-BE49-F238E27FC236}">
                  <a16:creationId xmlns:a16="http://schemas.microsoft.com/office/drawing/2014/main" id="{B9840B05-EF10-474E-94A6-26D2B99C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4317" b="9424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158974" flipV="1">
              <a:off x="6794969" y="3350656"/>
              <a:ext cx="403126" cy="441217"/>
            </a:xfrm>
            <a:prstGeom prst="rect">
              <a:avLst/>
            </a:prstGeom>
          </p:spPr>
        </p:pic>
        <p:pic>
          <p:nvPicPr>
            <p:cNvPr id="50" name="guinda">
              <a:extLst>
                <a:ext uri="{FF2B5EF4-FFF2-40B4-BE49-F238E27FC236}">
                  <a16:creationId xmlns:a16="http://schemas.microsoft.com/office/drawing/2014/main" id="{F80EFF6C-91F5-4FDF-B57E-09714E8D5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193193" flipV="1">
              <a:off x="6769443" y="2885053"/>
              <a:ext cx="377558" cy="413232"/>
            </a:xfrm>
            <a:prstGeom prst="rect">
              <a:avLst/>
            </a:prstGeom>
          </p:spPr>
        </p:pic>
        <p:pic>
          <p:nvPicPr>
            <p:cNvPr id="51" name="limon">
              <a:extLst>
                <a:ext uri="{FF2B5EF4-FFF2-40B4-BE49-F238E27FC236}">
                  <a16:creationId xmlns:a16="http://schemas.microsoft.com/office/drawing/2014/main" id="{824EDD0B-506F-4042-8235-362F23C53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10072" b="985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828257" flipV="1">
              <a:off x="6782853" y="2428165"/>
              <a:ext cx="364815" cy="399285"/>
            </a:xfrm>
            <a:prstGeom prst="rect">
              <a:avLst/>
            </a:prstGeom>
          </p:spPr>
        </p:pic>
        <p:pic>
          <p:nvPicPr>
            <p:cNvPr id="52" name="duranos">
              <a:extLst>
                <a:ext uri="{FF2B5EF4-FFF2-40B4-BE49-F238E27FC236}">
                  <a16:creationId xmlns:a16="http://schemas.microsoft.com/office/drawing/2014/main" id="{CA1016E6-5A0C-4D3A-9A05-418245F5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9273" flipH="1">
              <a:off x="6738218" y="4256759"/>
              <a:ext cx="358122" cy="44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0211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D76A2451-12AA-4B65-89E6-9304F94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158" y="-312508"/>
            <a:ext cx="4112746" cy="7170508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F34BEE81-ADDA-454D-B62E-A30D755AB7B1}"/>
              </a:ext>
            </a:extLst>
          </p:cNvPr>
          <p:cNvSpPr txBox="1"/>
          <p:nvPr/>
        </p:nvSpPr>
        <p:spPr>
          <a:xfrm>
            <a:off x="1" y="158490"/>
            <a:ext cx="5795322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600" dirty="0"/>
              <a:t>Análisis de datos </a:t>
            </a:r>
          </a:p>
        </p:txBody>
      </p:sp>
      <p:sp>
        <p:nvSpPr>
          <p:cNvPr id="46" name="Bocadillo: rectángulo con esquinas redondeadas 45">
            <a:extLst>
              <a:ext uri="{FF2B5EF4-FFF2-40B4-BE49-F238E27FC236}">
                <a16:creationId xmlns:a16="http://schemas.microsoft.com/office/drawing/2014/main" id="{CE242FC8-CBFD-4984-9480-2AE6048143BC}"/>
              </a:ext>
            </a:extLst>
          </p:cNvPr>
          <p:cNvSpPr/>
          <p:nvPr/>
        </p:nvSpPr>
        <p:spPr>
          <a:xfrm>
            <a:off x="4554631" y="3461807"/>
            <a:ext cx="6165273" cy="2820322"/>
          </a:xfrm>
          <a:prstGeom prst="wedgeRoundRectCallout">
            <a:avLst>
              <a:gd name="adj1" fmla="val 20678"/>
              <a:gd name="adj2" fmla="val -6111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_tradnl" sz="2000" dirty="0">
                <a:solidFill>
                  <a:schemeClr val="tx1"/>
                </a:solidFill>
              </a:rPr>
              <a:t>Responde  otras preguntas  observando la tabla 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>
                <a:solidFill>
                  <a:schemeClr val="tx1"/>
                </a:solidFill>
              </a:rPr>
              <a:t>¿Cuál es el producto que hay menos?</a:t>
            </a:r>
          </a:p>
          <a:p>
            <a:pPr marL="457200" indent="-457200">
              <a:buFont typeface="+mj-lt"/>
              <a:buAutoNum type="arabicPeriod"/>
            </a:pPr>
            <a:r>
              <a:rPr lang="es-CL" sz="2400" dirty="0">
                <a:solidFill>
                  <a:schemeClr val="tx1"/>
                </a:solidFill>
              </a:rPr>
              <a:t>¿Cuál es el producto que hay más?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>
                <a:solidFill>
                  <a:schemeClr val="tx1"/>
                </a:solidFill>
              </a:rPr>
              <a:t>¿Cuál es el orden de menor a mayor de los  producto?</a:t>
            </a:r>
          </a:p>
          <a:p>
            <a:pPr marL="457200" indent="-457200">
              <a:buFont typeface="+mj-lt"/>
              <a:buAutoNum type="arabicPeriod"/>
            </a:pPr>
            <a:r>
              <a:rPr lang="es-ES_tradnl" sz="2400" dirty="0">
                <a:solidFill>
                  <a:schemeClr val="tx1"/>
                </a:solidFill>
              </a:rPr>
              <a:t>¿Qué producto comprarías tú?</a:t>
            </a:r>
          </a:p>
          <a:p>
            <a:endParaRPr lang="es-ES_tradnl" sz="24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_tradnl" sz="2400" dirty="0">
              <a:solidFill>
                <a:schemeClr val="tx1"/>
              </a:solidFill>
            </a:endParaRPr>
          </a:p>
          <a:p>
            <a:endParaRPr lang="es-ES_tradnl" sz="2400" dirty="0">
              <a:solidFill>
                <a:schemeClr val="tx1"/>
              </a:solidFill>
            </a:endParaRPr>
          </a:p>
          <a:p>
            <a:endParaRPr lang="es-ES_tradnl" sz="2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5B30DCC2-9F16-4A6D-88DC-2CFE7AC4A6F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686718"/>
              </p:ext>
            </p:extLst>
          </p:nvPr>
        </p:nvGraphicFramePr>
        <p:xfrm>
          <a:off x="611604" y="1154797"/>
          <a:ext cx="3841966" cy="32466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719">
                  <a:extLst>
                    <a:ext uri="{9D8B030D-6E8A-4147-A177-3AD203B41FA5}">
                      <a16:colId xmlns:a16="http://schemas.microsoft.com/office/drawing/2014/main" val="2276850190"/>
                    </a:ext>
                  </a:extLst>
                </a:gridCol>
                <a:gridCol w="2198247">
                  <a:extLst>
                    <a:ext uri="{9D8B030D-6E8A-4147-A177-3AD203B41FA5}">
                      <a16:colId xmlns:a16="http://schemas.microsoft.com/office/drawing/2014/main" val="1847212406"/>
                    </a:ext>
                  </a:extLst>
                </a:gridCol>
              </a:tblGrid>
              <a:tr h="604681"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Productos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dirty="0"/>
                        <a:t>Cantidad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2038911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Paltas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2223113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Limones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6635861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Guindas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2099522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Plátanos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7327761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Manzanas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6320023"/>
                  </a:ext>
                </a:extLst>
              </a:tr>
              <a:tr h="440325">
                <a:tc>
                  <a:txBody>
                    <a:bodyPr/>
                    <a:lstStyle/>
                    <a:p>
                      <a:r>
                        <a:rPr lang="es-ES_tradnl" dirty="0"/>
                        <a:t>Duraznos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_tradnl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4554932"/>
                  </a:ext>
                </a:extLst>
              </a:tr>
            </a:tbl>
          </a:graphicData>
        </a:graphic>
      </p:graphicFrame>
      <p:grpSp>
        <p:nvGrpSpPr>
          <p:cNvPr id="4" name="Grupo 3">
            <a:extLst>
              <a:ext uri="{FF2B5EF4-FFF2-40B4-BE49-F238E27FC236}">
                <a16:creationId xmlns:a16="http://schemas.microsoft.com/office/drawing/2014/main" id="{CE33BBF3-62AD-416F-88D3-4CE9E2784300}"/>
              </a:ext>
            </a:extLst>
          </p:cNvPr>
          <p:cNvGrpSpPr/>
          <p:nvPr/>
        </p:nvGrpSpPr>
        <p:grpSpPr>
          <a:xfrm>
            <a:off x="3258571" y="1734040"/>
            <a:ext cx="478922" cy="2661806"/>
            <a:chOff x="6738218" y="2036412"/>
            <a:chExt cx="478922" cy="2661806"/>
          </a:xfrm>
        </p:grpSpPr>
        <p:pic>
          <p:nvPicPr>
            <p:cNvPr id="47" name="manzana">
              <a:extLst>
                <a:ext uri="{FF2B5EF4-FFF2-40B4-BE49-F238E27FC236}">
                  <a16:creationId xmlns:a16="http://schemas.microsoft.com/office/drawing/2014/main" id="{63EB492F-2A52-47A0-9FCC-E7C4405C0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98561" l="0" r="84252">
                          <a14:foregroundMark x1="25197" y1="40288" x2="20472" y2="53237"/>
                          <a14:foregroundMark x1="17323" y1="38849" x2="37008" y2="58273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640703" flipV="1">
              <a:off x="6769069" y="3845833"/>
              <a:ext cx="382623" cy="418776"/>
            </a:xfrm>
            <a:prstGeom prst="rect">
              <a:avLst/>
            </a:prstGeom>
          </p:spPr>
        </p:pic>
        <p:pic>
          <p:nvPicPr>
            <p:cNvPr id="48" name="palta">
              <a:extLst>
                <a:ext uri="{FF2B5EF4-FFF2-40B4-BE49-F238E27FC236}">
                  <a16:creationId xmlns:a16="http://schemas.microsoft.com/office/drawing/2014/main" id="{3226E8F3-0633-4E08-9C80-965E41CE2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89209" l="0" r="100000">
                          <a14:foregroundMark x1="39370" y1="12230" x2="31496" y2="22302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03900">
              <a:off x="6786251" y="2036412"/>
              <a:ext cx="358021" cy="391850"/>
            </a:xfrm>
            <a:prstGeom prst="rect">
              <a:avLst/>
            </a:prstGeom>
          </p:spPr>
        </p:pic>
        <p:pic>
          <p:nvPicPr>
            <p:cNvPr id="49" name="platano">
              <a:extLst>
                <a:ext uri="{FF2B5EF4-FFF2-40B4-BE49-F238E27FC236}">
                  <a16:creationId xmlns:a16="http://schemas.microsoft.com/office/drawing/2014/main" id="{B9840B05-EF10-474E-94A6-26D2B99C9C8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4317" b="94245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8158974" flipV="1">
              <a:off x="6794969" y="3350656"/>
              <a:ext cx="403126" cy="441217"/>
            </a:xfrm>
            <a:prstGeom prst="rect">
              <a:avLst/>
            </a:prstGeom>
          </p:spPr>
        </p:pic>
        <p:pic>
          <p:nvPicPr>
            <p:cNvPr id="50" name="guinda">
              <a:extLst>
                <a:ext uri="{FF2B5EF4-FFF2-40B4-BE49-F238E27FC236}">
                  <a16:creationId xmlns:a16="http://schemas.microsoft.com/office/drawing/2014/main" id="{F80EFF6C-91F5-4FDF-B57E-09714E8D5C1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0" b="100000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1193193" flipV="1">
              <a:off x="6769443" y="2885053"/>
              <a:ext cx="377558" cy="413232"/>
            </a:xfrm>
            <a:prstGeom prst="rect">
              <a:avLst/>
            </a:prstGeom>
          </p:spPr>
        </p:pic>
        <p:pic>
          <p:nvPicPr>
            <p:cNvPr id="51" name="limon">
              <a:extLst>
                <a:ext uri="{FF2B5EF4-FFF2-40B4-BE49-F238E27FC236}">
                  <a16:creationId xmlns:a16="http://schemas.microsoft.com/office/drawing/2014/main" id="{824EDD0B-506F-4042-8235-362F23C53BB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10072" b="98561" l="0" r="1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15828257" flipV="1">
              <a:off x="6782853" y="2428165"/>
              <a:ext cx="364815" cy="399285"/>
            </a:xfrm>
            <a:prstGeom prst="rect">
              <a:avLst/>
            </a:prstGeom>
          </p:spPr>
        </p:pic>
        <p:pic>
          <p:nvPicPr>
            <p:cNvPr id="52" name="duranos">
              <a:extLst>
                <a:ext uri="{FF2B5EF4-FFF2-40B4-BE49-F238E27FC236}">
                  <a16:creationId xmlns:a16="http://schemas.microsoft.com/office/drawing/2014/main" id="{CA1016E6-5A0C-4D3A-9A05-418245F5BC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59273" flipH="1">
              <a:off x="6738218" y="4256759"/>
              <a:ext cx="358122" cy="4414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27308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6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D76A2451-12AA-4B65-89E6-9304F94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732">
            <a:off x="-1733817" y="-156255"/>
            <a:ext cx="4112746" cy="7170508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F34BEE81-ADDA-454D-B62E-A30D755AB7B1}"/>
              </a:ext>
            </a:extLst>
          </p:cNvPr>
          <p:cNvSpPr txBox="1"/>
          <p:nvPr/>
        </p:nvSpPr>
        <p:spPr>
          <a:xfrm>
            <a:off x="1" y="158490"/>
            <a:ext cx="5795322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600" dirty="0"/>
              <a:t>Gráfico </a:t>
            </a:r>
          </a:p>
        </p:txBody>
      </p:sp>
      <p:sp>
        <p:nvSpPr>
          <p:cNvPr id="46" name="Bocadillo: rectángulo con esquinas redondeadas 45">
            <a:extLst>
              <a:ext uri="{FF2B5EF4-FFF2-40B4-BE49-F238E27FC236}">
                <a16:creationId xmlns:a16="http://schemas.microsoft.com/office/drawing/2014/main" id="{CE242FC8-CBFD-4984-9480-2AE6048143BC}"/>
              </a:ext>
            </a:extLst>
          </p:cNvPr>
          <p:cNvSpPr/>
          <p:nvPr/>
        </p:nvSpPr>
        <p:spPr>
          <a:xfrm>
            <a:off x="1616883" y="5697479"/>
            <a:ext cx="9293084" cy="879490"/>
          </a:xfrm>
          <a:prstGeom prst="wedgeRoundRectCallout">
            <a:avLst>
              <a:gd name="adj1" fmla="val 20678"/>
              <a:gd name="adj2" fmla="val -6111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_tradnl" sz="2400" dirty="0">
                <a:solidFill>
                  <a:schemeClr val="tx1"/>
                </a:solidFill>
              </a:rPr>
              <a:t>Podemos representar los datos en un GRÁFICO DE BARRAS. Revisa sus partes y funciones. </a:t>
            </a:r>
          </a:p>
          <a:p>
            <a:pPr marL="457200" indent="-457200">
              <a:buFont typeface="+mj-lt"/>
              <a:buAutoNum type="arabicPeriod"/>
            </a:pPr>
            <a:endParaRPr lang="es-CL" sz="2800" dirty="0">
              <a:solidFill>
                <a:schemeClr val="tx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es-ES_tradnl" sz="2400" dirty="0">
              <a:solidFill>
                <a:schemeClr val="tx1"/>
              </a:solidFill>
            </a:endParaRPr>
          </a:p>
          <a:p>
            <a:endParaRPr lang="es-ES_tradnl" sz="2400" dirty="0">
              <a:solidFill>
                <a:schemeClr val="tx1"/>
              </a:solidFill>
            </a:endParaRPr>
          </a:p>
          <a:p>
            <a:endParaRPr lang="es-ES_tradnl" sz="2400" dirty="0">
              <a:solidFill>
                <a:schemeClr val="tx1"/>
              </a:solidFill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7162B36A-4F47-44BB-A96A-659B586AF8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420115"/>
              </p:ext>
            </p:extLst>
          </p:nvPr>
        </p:nvGraphicFramePr>
        <p:xfrm>
          <a:off x="1955833" y="1078198"/>
          <a:ext cx="6945745" cy="4345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Imagen 7">
            <a:extLst>
              <a:ext uri="{FF2B5EF4-FFF2-40B4-BE49-F238E27FC236}">
                <a16:creationId xmlns:a16="http://schemas.microsoft.com/office/drawing/2014/main" id="{8F9D6C08-BC4C-44E5-BE1B-0A522F392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80141" y="385774"/>
            <a:ext cx="2689302" cy="2274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0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n 42">
            <a:extLst>
              <a:ext uri="{FF2B5EF4-FFF2-40B4-BE49-F238E27FC236}">
                <a16:creationId xmlns:a16="http://schemas.microsoft.com/office/drawing/2014/main" id="{D76A2451-12AA-4B65-89E6-9304F94DDD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56732">
            <a:off x="-1469927" y="-156254"/>
            <a:ext cx="4112746" cy="7170508"/>
          </a:xfrm>
          <a:prstGeom prst="rect">
            <a:avLst/>
          </a:prstGeom>
        </p:spPr>
      </p:pic>
      <p:sp>
        <p:nvSpPr>
          <p:cNvPr id="44" name="CuadroTexto 43">
            <a:extLst>
              <a:ext uri="{FF2B5EF4-FFF2-40B4-BE49-F238E27FC236}">
                <a16:creationId xmlns:a16="http://schemas.microsoft.com/office/drawing/2014/main" id="{F34BEE81-ADDA-454D-B62E-A30D755AB7B1}"/>
              </a:ext>
            </a:extLst>
          </p:cNvPr>
          <p:cNvSpPr txBox="1"/>
          <p:nvPr/>
        </p:nvSpPr>
        <p:spPr>
          <a:xfrm>
            <a:off x="1" y="158490"/>
            <a:ext cx="5795322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600" dirty="0"/>
              <a:t>Pictograma</a:t>
            </a:r>
          </a:p>
        </p:txBody>
      </p:sp>
      <p:sp>
        <p:nvSpPr>
          <p:cNvPr id="46" name="Bocadillo: rectángulo con esquinas redondeadas 45">
            <a:extLst>
              <a:ext uri="{FF2B5EF4-FFF2-40B4-BE49-F238E27FC236}">
                <a16:creationId xmlns:a16="http://schemas.microsoft.com/office/drawing/2014/main" id="{CE242FC8-CBFD-4984-9480-2AE6048143BC}"/>
              </a:ext>
            </a:extLst>
          </p:cNvPr>
          <p:cNvSpPr/>
          <p:nvPr/>
        </p:nvSpPr>
        <p:spPr>
          <a:xfrm>
            <a:off x="1616883" y="5697479"/>
            <a:ext cx="9293084" cy="570416"/>
          </a:xfrm>
          <a:prstGeom prst="wedgeRoundRectCallout">
            <a:avLst>
              <a:gd name="adj1" fmla="val 20678"/>
              <a:gd name="adj2" fmla="val -61112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_tradnl" sz="2400" dirty="0">
                <a:solidFill>
                  <a:schemeClr val="tx1"/>
                </a:solidFill>
              </a:rPr>
              <a:t>O también representar los datos en un </a:t>
            </a:r>
            <a:r>
              <a:rPr lang="es-CL" sz="2400" dirty="0">
                <a:solidFill>
                  <a:schemeClr val="tx1"/>
                </a:solidFill>
              </a:rPr>
              <a:t>PICTOGRAMA </a:t>
            </a:r>
            <a:endParaRPr lang="es-ES_tradnl" sz="2400" dirty="0">
              <a:solidFill>
                <a:schemeClr val="tx1"/>
              </a:solidFill>
            </a:endParaRPr>
          </a:p>
          <a:p>
            <a:endParaRPr lang="es-ES_tradnl" sz="2400" dirty="0">
              <a:solidFill>
                <a:schemeClr val="tx1"/>
              </a:solidFill>
            </a:endParaRPr>
          </a:p>
          <a:p>
            <a:endParaRPr lang="es-ES_tradnl" sz="2400" dirty="0">
              <a:solidFill>
                <a:schemeClr val="tx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F9D6C08-BC4C-44E5-BE1B-0A522F3926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8004" y="1967739"/>
            <a:ext cx="2689302" cy="2274913"/>
          </a:xfrm>
          <a:prstGeom prst="rect">
            <a:avLst/>
          </a:prstGeom>
        </p:spPr>
      </p:pic>
      <p:grpSp>
        <p:nvGrpSpPr>
          <p:cNvPr id="1037" name="Grupo 1036">
            <a:extLst>
              <a:ext uri="{FF2B5EF4-FFF2-40B4-BE49-F238E27FC236}">
                <a16:creationId xmlns:a16="http://schemas.microsoft.com/office/drawing/2014/main" id="{2D7E93E2-9D93-4889-8EE0-04CF22529234}"/>
              </a:ext>
            </a:extLst>
          </p:cNvPr>
          <p:cNvGrpSpPr/>
          <p:nvPr/>
        </p:nvGrpSpPr>
        <p:grpSpPr>
          <a:xfrm>
            <a:off x="2488984" y="760351"/>
            <a:ext cx="6509020" cy="4866253"/>
            <a:chOff x="2488984" y="760351"/>
            <a:chExt cx="6509020" cy="4866253"/>
          </a:xfrm>
        </p:grpSpPr>
        <p:grpSp>
          <p:nvGrpSpPr>
            <p:cNvPr id="1036" name="Grupo 1035">
              <a:extLst>
                <a:ext uri="{FF2B5EF4-FFF2-40B4-BE49-F238E27FC236}">
                  <a16:creationId xmlns:a16="http://schemas.microsoft.com/office/drawing/2014/main" id="{041AFC6E-D9A5-4CBD-A49A-8B5CDE5402F2}"/>
                </a:ext>
              </a:extLst>
            </p:cNvPr>
            <p:cNvGrpSpPr/>
            <p:nvPr/>
          </p:nvGrpSpPr>
          <p:grpSpPr>
            <a:xfrm>
              <a:off x="2909431" y="801638"/>
              <a:ext cx="5244573" cy="4495535"/>
              <a:chOff x="2909431" y="801638"/>
              <a:chExt cx="5244573" cy="4495535"/>
            </a:xfrm>
          </p:grpSpPr>
          <p:pic>
            <p:nvPicPr>
              <p:cNvPr id="9" name="manzana">
                <a:extLst>
                  <a:ext uri="{FF2B5EF4-FFF2-40B4-BE49-F238E27FC236}">
                    <a16:creationId xmlns:a16="http://schemas.microsoft.com/office/drawing/2014/main" id="{C233522C-EC13-4954-89CC-9FC30E90AA3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4462091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12" name="guinda">
                <a:extLst>
                  <a:ext uri="{FF2B5EF4-FFF2-40B4-BE49-F238E27FC236}">
                    <a16:creationId xmlns:a16="http://schemas.microsoft.com/office/drawing/2014/main" id="{06817C71-4866-42BE-8BDC-6F790C490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193193" flipV="1">
                <a:off x="4763617" y="4064948"/>
                <a:ext cx="377558" cy="404650"/>
              </a:xfrm>
              <a:prstGeom prst="rect">
                <a:avLst/>
              </a:prstGeom>
            </p:spPr>
          </p:pic>
          <p:pic>
            <p:nvPicPr>
              <p:cNvPr id="13" name="limon">
                <a:extLst>
                  <a:ext uri="{FF2B5EF4-FFF2-40B4-BE49-F238E27FC236}">
                    <a16:creationId xmlns:a16="http://schemas.microsoft.com/office/drawing/2014/main" id="{1FD15298-66D4-4A24-9C91-48F7EE5B41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72" b="98561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828257" flipV="1">
                <a:off x="3785174" y="4084047"/>
                <a:ext cx="357238" cy="399285"/>
              </a:xfrm>
              <a:prstGeom prst="rect">
                <a:avLst/>
              </a:prstGeom>
            </p:spPr>
          </p:pic>
          <p:pic>
            <p:nvPicPr>
              <p:cNvPr id="16" name="manzana">
                <a:extLst>
                  <a:ext uri="{FF2B5EF4-FFF2-40B4-BE49-F238E27FC236}">
                    <a16:creationId xmlns:a16="http://schemas.microsoft.com/office/drawing/2014/main" id="{20FD571B-6190-4F7B-B8B0-29DD4D6FB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3739156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17" name="palta">
                <a:extLst>
                  <a:ext uri="{FF2B5EF4-FFF2-40B4-BE49-F238E27FC236}">
                    <a16:creationId xmlns:a16="http://schemas.microsoft.com/office/drawing/2014/main" id="{C8C39004-D49F-4F61-982C-AD55534E8A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89209" l="0" r="100000">
                            <a14:foregroundMark x1="39370" y1="12230" x2="31496" y2="2230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503900">
                <a:off x="2909431" y="4486466"/>
                <a:ext cx="358021" cy="383712"/>
              </a:xfrm>
              <a:prstGeom prst="rect">
                <a:avLst/>
              </a:prstGeom>
            </p:spPr>
          </p:pic>
          <p:pic>
            <p:nvPicPr>
              <p:cNvPr id="19" name="guinda">
                <a:extLst>
                  <a:ext uri="{FF2B5EF4-FFF2-40B4-BE49-F238E27FC236}">
                    <a16:creationId xmlns:a16="http://schemas.microsoft.com/office/drawing/2014/main" id="{1FA42D30-FF6D-4F6D-ABCC-C8E9B115DCD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193193" flipV="1">
                <a:off x="4763617" y="4448948"/>
                <a:ext cx="377558" cy="404650"/>
              </a:xfrm>
              <a:prstGeom prst="rect">
                <a:avLst/>
              </a:prstGeom>
            </p:spPr>
          </p:pic>
          <p:pic>
            <p:nvPicPr>
              <p:cNvPr id="20" name="limon">
                <a:extLst>
                  <a:ext uri="{FF2B5EF4-FFF2-40B4-BE49-F238E27FC236}">
                    <a16:creationId xmlns:a16="http://schemas.microsoft.com/office/drawing/2014/main" id="{A2CF8D9D-A22E-4CCA-AECC-C5452A0E9EF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72" b="98561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828257" flipV="1">
                <a:off x="3785174" y="4467979"/>
                <a:ext cx="357238" cy="399285"/>
              </a:xfrm>
              <a:prstGeom prst="rect">
                <a:avLst/>
              </a:prstGeom>
            </p:spPr>
          </p:pic>
          <p:pic>
            <p:nvPicPr>
              <p:cNvPr id="21" name="duranos">
                <a:extLst>
                  <a:ext uri="{FF2B5EF4-FFF2-40B4-BE49-F238E27FC236}">
                    <a16:creationId xmlns:a16="http://schemas.microsoft.com/office/drawing/2014/main" id="{743DDB21-B5A4-4162-8B31-E261885C330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59273" flipH="1">
                <a:off x="7795882" y="4418836"/>
                <a:ext cx="358122" cy="432291"/>
              </a:xfrm>
              <a:prstGeom prst="rect">
                <a:avLst/>
              </a:prstGeom>
            </p:spPr>
          </p:pic>
          <p:pic>
            <p:nvPicPr>
              <p:cNvPr id="23" name="manzana">
                <a:extLst>
                  <a:ext uri="{FF2B5EF4-FFF2-40B4-BE49-F238E27FC236}">
                    <a16:creationId xmlns:a16="http://schemas.microsoft.com/office/drawing/2014/main" id="{94DE0542-5516-40CD-A8D6-ACC4C9A2A5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4838039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26" name="guinda">
                <a:extLst>
                  <a:ext uri="{FF2B5EF4-FFF2-40B4-BE49-F238E27FC236}">
                    <a16:creationId xmlns:a16="http://schemas.microsoft.com/office/drawing/2014/main" id="{E9784CE9-0E68-46F6-94AF-989BFFD58D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193193" flipV="1">
                <a:off x="4763617" y="3271614"/>
                <a:ext cx="377558" cy="404650"/>
              </a:xfrm>
              <a:prstGeom prst="rect">
                <a:avLst/>
              </a:prstGeom>
            </p:spPr>
          </p:pic>
          <p:pic>
            <p:nvPicPr>
              <p:cNvPr id="30" name="manzana">
                <a:extLst>
                  <a:ext uri="{FF2B5EF4-FFF2-40B4-BE49-F238E27FC236}">
                    <a16:creationId xmlns:a16="http://schemas.microsoft.com/office/drawing/2014/main" id="{4D1DDAF2-FD1E-4CC1-BA29-6A84F4E1360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3365661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33" name="guinda">
                <a:extLst>
                  <a:ext uri="{FF2B5EF4-FFF2-40B4-BE49-F238E27FC236}">
                    <a16:creationId xmlns:a16="http://schemas.microsoft.com/office/drawing/2014/main" id="{64BAFC04-A02A-4152-9F4C-919133C815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193193" flipV="1">
                <a:off x="4763617" y="3647124"/>
                <a:ext cx="377558" cy="404650"/>
              </a:xfrm>
              <a:prstGeom prst="rect">
                <a:avLst/>
              </a:prstGeom>
            </p:spPr>
          </p:pic>
          <p:pic>
            <p:nvPicPr>
              <p:cNvPr id="34" name="limon">
                <a:extLst>
                  <a:ext uri="{FF2B5EF4-FFF2-40B4-BE49-F238E27FC236}">
                    <a16:creationId xmlns:a16="http://schemas.microsoft.com/office/drawing/2014/main" id="{177E13D9-AD8A-40D3-A015-FC68CC5CEA3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72" b="98561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828257" flipV="1">
                <a:off x="3785174" y="3678300"/>
                <a:ext cx="357238" cy="399285"/>
              </a:xfrm>
              <a:prstGeom prst="rect">
                <a:avLst/>
              </a:prstGeom>
            </p:spPr>
          </p:pic>
          <p:pic>
            <p:nvPicPr>
              <p:cNvPr id="37" name="manzana">
                <a:extLst>
                  <a:ext uri="{FF2B5EF4-FFF2-40B4-BE49-F238E27FC236}">
                    <a16:creationId xmlns:a16="http://schemas.microsoft.com/office/drawing/2014/main" id="{B4F2EBEF-23C6-4240-80B7-B97A2B3103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4099049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38" name="palta">
                <a:extLst>
                  <a:ext uri="{FF2B5EF4-FFF2-40B4-BE49-F238E27FC236}">
                    <a16:creationId xmlns:a16="http://schemas.microsoft.com/office/drawing/2014/main" id="{652B6828-5B2F-4105-8DEA-54CCB91CD2D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0" b="89209" l="0" r="100000">
                            <a14:foregroundMark x1="39370" y1="12230" x2="31496" y2="22302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503900">
                <a:off x="2909431" y="4913461"/>
                <a:ext cx="358021" cy="383712"/>
              </a:xfrm>
              <a:prstGeom prst="rect">
                <a:avLst/>
              </a:prstGeom>
            </p:spPr>
          </p:pic>
          <p:pic>
            <p:nvPicPr>
              <p:cNvPr id="40" name="guinda">
                <a:extLst>
                  <a:ext uri="{FF2B5EF4-FFF2-40B4-BE49-F238E27FC236}">
                    <a16:creationId xmlns:a16="http://schemas.microsoft.com/office/drawing/2014/main" id="{7569A285-773E-43D8-8EA0-A81B8FD743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193193" flipV="1">
                <a:off x="4763617" y="4863177"/>
                <a:ext cx="377558" cy="404650"/>
              </a:xfrm>
              <a:prstGeom prst="rect">
                <a:avLst/>
              </a:prstGeom>
            </p:spPr>
          </p:pic>
          <p:pic>
            <p:nvPicPr>
              <p:cNvPr id="41" name="limon">
                <a:extLst>
                  <a:ext uri="{FF2B5EF4-FFF2-40B4-BE49-F238E27FC236}">
                    <a16:creationId xmlns:a16="http://schemas.microsoft.com/office/drawing/2014/main" id="{A12AA14C-A57C-4797-BF4D-5F5509797D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extLst>
                  <a:ext uri="{BEBA8EAE-BF5A-486C-A8C5-ECC9F3942E4B}">
                    <a14:imgProps xmlns:a14="http://schemas.microsoft.com/office/drawing/2010/main">
                      <a14:imgLayer r:embed="rId10">
                        <a14:imgEffect>
                          <a14:backgroundRemoval t="10072" b="98561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5828257" flipV="1">
                <a:off x="3785174" y="4844026"/>
                <a:ext cx="357238" cy="399285"/>
              </a:xfrm>
              <a:prstGeom prst="rect">
                <a:avLst/>
              </a:prstGeom>
            </p:spPr>
          </p:pic>
          <p:pic>
            <p:nvPicPr>
              <p:cNvPr id="42" name="duranos">
                <a:extLst>
                  <a:ext uri="{FF2B5EF4-FFF2-40B4-BE49-F238E27FC236}">
                    <a16:creationId xmlns:a16="http://schemas.microsoft.com/office/drawing/2014/main" id="{B0FF24FD-D51A-47A4-B5D2-B22A6CADB2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rot="159273" flipH="1">
                <a:off x="7795882" y="4788071"/>
                <a:ext cx="358122" cy="432291"/>
              </a:xfrm>
              <a:prstGeom prst="rect">
                <a:avLst/>
              </a:prstGeom>
            </p:spPr>
          </p:pic>
          <p:pic>
            <p:nvPicPr>
              <p:cNvPr id="2" name="guinda">
                <a:extLst>
                  <a:ext uri="{FF2B5EF4-FFF2-40B4-BE49-F238E27FC236}">
                    <a16:creationId xmlns:a16="http://schemas.microsoft.com/office/drawing/2014/main" id="{FDCA140E-E2E4-422D-AFB4-9B31FC7B287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ackgroundRemoval t="0" b="100000" l="0" r="1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193193" flipV="1">
                <a:off x="4763617" y="2866362"/>
                <a:ext cx="377558" cy="404650"/>
              </a:xfrm>
              <a:prstGeom prst="rect">
                <a:avLst/>
              </a:prstGeom>
            </p:spPr>
          </p:pic>
          <p:pic>
            <p:nvPicPr>
              <p:cNvPr id="5" name="Imagen 4">
                <a:extLst>
                  <a:ext uri="{FF2B5EF4-FFF2-40B4-BE49-F238E27FC236}">
                    <a16:creationId xmlns:a16="http://schemas.microsoft.com/office/drawing/2014/main" id="{F199C8F3-22EA-4C3B-B0D7-58F6D0CF67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858">
                <a:off x="5710832" y="4780009"/>
                <a:ext cx="398832" cy="448416"/>
              </a:xfrm>
              <a:prstGeom prst="rect">
                <a:avLst/>
              </a:prstGeom>
            </p:spPr>
          </p:pic>
          <p:pic>
            <p:nvPicPr>
              <p:cNvPr id="47" name="Imagen 46">
                <a:extLst>
                  <a:ext uri="{FF2B5EF4-FFF2-40B4-BE49-F238E27FC236}">
                    <a16:creationId xmlns:a16="http://schemas.microsoft.com/office/drawing/2014/main" id="{BEF467EA-FAB2-4007-95AE-8ADC2BB6342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858">
                <a:off x="5710832" y="4378158"/>
                <a:ext cx="398832" cy="448416"/>
              </a:xfrm>
              <a:prstGeom prst="rect">
                <a:avLst/>
              </a:prstGeom>
            </p:spPr>
          </p:pic>
          <p:pic>
            <p:nvPicPr>
              <p:cNvPr id="49" name="Imagen 48">
                <a:extLst>
                  <a:ext uri="{FF2B5EF4-FFF2-40B4-BE49-F238E27FC236}">
                    <a16:creationId xmlns:a16="http://schemas.microsoft.com/office/drawing/2014/main" id="{F76354D9-D5F3-4197-869C-940F2831FB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858">
                <a:off x="5710832" y="3966503"/>
                <a:ext cx="398832" cy="448416"/>
              </a:xfrm>
              <a:prstGeom prst="rect">
                <a:avLst/>
              </a:prstGeom>
            </p:spPr>
          </p:pic>
          <p:pic>
            <p:nvPicPr>
              <p:cNvPr id="51" name="Imagen 50">
                <a:extLst>
                  <a:ext uri="{FF2B5EF4-FFF2-40B4-BE49-F238E27FC236}">
                    <a16:creationId xmlns:a16="http://schemas.microsoft.com/office/drawing/2014/main" id="{9BDEBF66-D2D0-4076-9370-B86E7F17E7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858">
                <a:off x="5710832" y="3589084"/>
                <a:ext cx="398832" cy="448416"/>
              </a:xfrm>
              <a:prstGeom prst="rect">
                <a:avLst/>
              </a:prstGeom>
            </p:spPr>
          </p:pic>
          <p:pic>
            <p:nvPicPr>
              <p:cNvPr id="53" name="Imagen 52">
                <a:extLst>
                  <a:ext uri="{FF2B5EF4-FFF2-40B4-BE49-F238E27FC236}">
                    <a16:creationId xmlns:a16="http://schemas.microsoft.com/office/drawing/2014/main" id="{5172F25D-8AB8-4A8E-98E6-AE050D0F610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858">
                <a:off x="5710832" y="3231246"/>
                <a:ext cx="398832" cy="448416"/>
              </a:xfrm>
              <a:prstGeom prst="rect">
                <a:avLst/>
              </a:prstGeom>
            </p:spPr>
          </p:pic>
          <p:pic>
            <p:nvPicPr>
              <p:cNvPr id="55" name="Imagen 54">
                <a:extLst>
                  <a:ext uri="{FF2B5EF4-FFF2-40B4-BE49-F238E27FC236}">
                    <a16:creationId xmlns:a16="http://schemas.microsoft.com/office/drawing/2014/main" id="{964E01A7-244B-470A-A505-F8F87A5BCF4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858">
                <a:off x="5710832" y="2880988"/>
                <a:ext cx="398832" cy="448416"/>
              </a:xfrm>
              <a:prstGeom prst="rect">
                <a:avLst/>
              </a:prstGeom>
            </p:spPr>
          </p:pic>
          <p:pic>
            <p:nvPicPr>
              <p:cNvPr id="57" name="Imagen 56">
                <a:extLst>
                  <a:ext uri="{FF2B5EF4-FFF2-40B4-BE49-F238E27FC236}">
                    <a16:creationId xmlns:a16="http://schemas.microsoft.com/office/drawing/2014/main" id="{0D09CBBA-94D2-4162-85C4-90485380DD0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858">
                <a:off x="5710832" y="2495606"/>
                <a:ext cx="398832" cy="448416"/>
              </a:xfrm>
              <a:prstGeom prst="rect">
                <a:avLst/>
              </a:prstGeom>
            </p:spPr>
          </p:pic>
          <p:pic>
            <p:nvPicPr>
              <p:cNvPr id="59" name="Imagen 58">
                <a:extLst>
                  <a:ext uri="{FF2B5EF4-FFF2-40B4-BE49-F238E27FC236}">
                    <a16:creationId xmlns:a16="http://schemas.microsoft.com/office/drawing/2014/main" id="{28228404-5918-461B-86CD-1927B0072A3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858">
                <a:off x="5710832" y="2109075"/>
                <a:ext cx="398832" cy="448416"/>
              </a:xfrm>
              <a:prstGeom prst="rect">
                <a:avLst/>
              </a:prstGeom>
            </p:spPr>
          </p:pic>
          <p:pic>
            <p:nvPicPr>
              <p:cNvPr id="61" name="Imagen 60">
                <a:extLst>
                  <a:ext uri="{FF2B5EF4-FFF2-40B4-BE49-F238E27FC236}">
                    <a16:creationId xmlns:a16="http://schemas.microsoft.com/office/drawing/2014/main" id="{3983E2E5-01B4-41CE-B711-D225F4D188A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58858">
                <a:off x="5710832" y="1734351"/>
                <a:ext cx="398832" cy="448416"/>
              </a:xfrm>
              <a:prstGeom prst="rect">
                <a:avLst/>
              </a:prstGeom>
            </p:spPr>
          </p:pic>
          <p:pic>
            <p:nvPicPr>
              <p:cNvPr id="1027" name="manzana">
                <a:extLst>
                  <a:ext uri="{FF2B5EF4-FFF2-40B4-BE49-F238E27FC236}">
                    <a16:creationId xmlns:a16="http://schemas.microsoft.com/office/drawing/2014/main" id="{067F8B5D-090F-4434-A6EE-89C2170A000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2621284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1028" name="manzana">
                <a:extLst>
                  <a:ext uri="{FF2B5EF4-FFF2-40B4-BE49-F238E27FC236}">
                    <a16:creationId xmlns:a16="http://schemas.microsoft.com/office/drawing/2014/main" id="{896235E7-DC89-4970-94F2-1A5F1077FE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1898349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1029" name="manzana">
                <a:extLst>
                  <a:ext uri="{FF2B5EF4-FFF2-40B4-BE49-F238E27FC236}">
                    <a16:creationId xmlns:a16="http://schemas.microsoft.com/office/drawing/2014/main" id="{14F2A1B4-01BB-44A8-8198-10DF55643F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2997232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1030" name="manzana">
                <a:extLst>
                  <a:ext uri="{FF2B5EF4-FFF2-40B4-BE49-F238E27FC236}">
                    <a16:creationId xmlns:a16="http://schemas.microsoft.com/office/drawing/2014/main" id="{10C97119-010B-42C5-9A08-2B9AC49DBB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1524854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1031" name="manzana">
                <a:extLst>
                  <a:ext uri="{FF2B5EF4-FFF2-40B4-BE49-F238E27FC236}">
                    <a16:creationId xmlns:a16="http://schemas.microsoft.com/office/drawing/2014/main" id="{15BB8FDA-02FE-4DD9-8760-40CE9CC7981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2258242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1032" name="manzana">
                <a:extLst>
                  <a:ext uri="{FF2B5EF4-FFF2-40B4-BE49-F238E27FC236}">
                    <a16:creationId xmlns:a16="http://schemas.microsoft.com/office/drawing/2014/main" id="{E21653DB-8CF1-4785-897F-72792FCA5C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1175133"/>
                <a:ext cx="382623" cy="410079"/>
              </a:xfrm>
              <a:prstGeom prst="rect">
                <a:avLst/>
              </a:prstGeom>
            </p:spPr>
          </p:pic>
          <p:pic>
            <p:nvPicPr>
              <p:cNvPr id="1033" name="manzana">
                <a:extLst>
                  <a:ext uri="{FF2B5EF4-FFF2-40B4-BE49-F238E27FC236}">
                    <a16:creationId xmlns:a16="http://schemas.microsoft.com/office/drawing/2014/main" id="{C18DA455-26A2-4492-A8C9-09B135EAC78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ackgroundRemoval t="0" b="98561" l="0" r="84252">
                            <a14:foregroundMark x1="25197" y1="40288" x2="20472" y2="53237"/>
                            <a14:foregroundMark x1="17323" y1="38849" x2="37008" y2="58273"/>
                          </a14:backgroundRemoval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11640703" flipV="1">
                <a:off x="6893454" y="801638"/>
                <a:ext cx="382623" cy="410079"/>
              </a:xfrm>
              <a:prstGeom prst="rect">
                <a:avLst/>
              </a:prstGeom>
            </p:spPr>
          </p:pic>
        </p:grpSp>
        <p:grpSp>
          <p:nvGrpSpPr>
            <p:cNvPr id="1035" name="Grupo 1034">
              <a:extLst>
                <a:ext uri="{FF2B5EF4-FFF2-40B4-BE49-F238E27FC236}">
                  <a16:creationId xmlns:a16="http://schemas.microsoft.com/office/drawing/2014/main" id="{CB7B7696-32B6-4417-8EC8-81317F831A65}"/>
                </a:ext>
              </a:extLst>
            </p:cNvPr>
            <p:cNvGrpSpPr/>
            <p:nvPr/>
          </p:nvGrpSpPr>
          <p:grpSpPr>
            <a:xfrm>
              <a:off x="2488984" y="760351"/>
              <a:ext cx="6509020" cy="4866253"/>
              <a:chOff x="2488984" y="760351"/>
              <a:chExt cx="6509020" cy="4866253"/>
            </a:xfrm>
          </p:grpSpPr>
          <p:pic>
            <p:nvPicPr>
              <p:cNvPr id="1025" name="Imagen 1024">
                <a:extLst>
                  <a:ext uri="{FF2B5EF4-FFF2-40B4-BE49-F238E27FC236}">
                    <a16:creationId xmlns:a16="http://schemas.microsoft.com/office/drawing/2014/main" id="{E891B585-869E-498F-A8AA-7108FEF9E1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488984" y="760351"/>
                <a:ext cx="6072142" cy="4846740"/>
              </a:xfrm>
              <a:prstGeom prst="rect">
                <a:avLst/>
              </a:prstGeom>
            </p:spPr>
          </p:pic>
          <p:sp>
            <p:nvSpPr>
              <p:cNvPr id="1034" name="CuadroTexto 1033">
                <a:extLst>
                  <a:ext uri="{FF2B5EF4-FFF2-40B4-BE49-F238E27FC236}">
                    <a16:creationId xmlns:a16="http://schemas.microsoft.com/office/drawing/2014/main" id="{DC483997-6E07-433B-9A06-16714F5C4FFE}"/>
                  </a:ext>
                </a:extLst>
              </p:cNvPr>
              <p:cNvSpPr txBox="1"/>
              <p:nvPr/>
            </p:nvSpPr>
            <p:spPr>
              <a:xfrm>
                <a:off x="2488984" y="5288050"/>
                <a:ext cx="650902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_tradnl" sz="1600" dirty="0"/>
                  <a:t>PALTA           LIMON         GUINDA       PLÁTANO     MANZANA    DURAZNO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1375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0DA5D447-E950-4027-84C0-99914165ED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41" b="79630" l="0" r="100000"/>
                    </a14:imgEffect>
                  </a14:imgLayer>
                </a14:imgProps>
              </a:ext>
            </a:extLst>
          </a:blip>
          <a:srcRect t="14754" b="15950"/>
          <a:stretch/>
        </p:blipFill>
        <p:spPr>
          <a:xfrm>
            <a:off x="6573124" y="2919737"/>
            <a:ext cx="2917119" cy="1873936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70A117FA-9D49-49BB-9E85-E0AA3288335C}"/>
              </a:ext>
            </a:extLst>
          </p:cNvPr>
          <p:cNvSpPr txBox="1"/>
          <p:nvPr/>
        </p:nvSpPr>
        <p:spPr>
          <a:xfrm>
            <a:off x="1" y="158490"/>
            <a:ext cx="5795322" cy="646331"/>
          </a:xfrm>
          <a:prstGeom prst="rect">
            <a:avLst/>
          </a:prstGeom>
          <a:solidFill>
            <a:schemeClr val="bg1">
              <a:alpha val="61000"/>
            </a:schemeClr>
          </a:solidFill>
        </p:spPr>
        <p:txBody>
          <a:bodyPr wrap="square" rtlCol="0">
            <a:spAutoFit/>
          </a:bodyPr>
          <a:lstStyle/>
          <a:p>
            <a:r>
              <a:rPr lang="es-ES_tradnl" sz="3600" dirty="0"/>
              <a:t>Juego y aprendo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54F315AC-CCF4-4732-90AD-CBD3184C5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10" y="-156255"/>
            <a:ext cx="4112746" cy="7170508"/>
          </a:xfrm>
          <a:prstGeom prst="rect">
            <a:avLst/>
          </a:prstGeom>
        </p:spPr>
      </p:pic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FD58EDAD-AD67-4D90-8643-4EB858101C7D}"/>
              </a:ext>
            </a:extLst>
          </p:cNvPr>
          <p:cNvSpPr/>
          <p:nvPr/>
        </p:nvSpPr>
        <p:spPr>
          <a:xfrm>
            <a:off x="376656" y="1463094"/>
            <a:ext cx="5265387" cy="3994123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s-ES_tradnl" sz="4000" spc="600" dirty="0">
                <a:solidFill>
                  <a:schemeClr val="tx1"/>
                </a:solidFill>
              </a:rPr>
              <a:t>Instrucciones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Usa la tómbola para elegir  6  dados al azar </a:t>
            </a:r>
          </a:p>
          <a:p>
            <a:pPr marL="342900" indent="-342900"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Escribe  el resultado  en una tabla de datos como el ejemplo </a:t>
            </a:r>
          </a:p>
          <a:p>
            <a:pPr marL="342900" indent="-342900">
              <a:buFont typeface="+mj-lt"/>
              <a:buAutoNum type="arabicPeriod"/>
            </a:pPr>
            <a:endParaRPr lang="es-ES_tradnl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s-ES_tradnl" dirty="0">
              <a:solidFill>
                <a:schemeClr val="tx1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_tradnl" dirty="0">
                <a:solidFill>
                  <a:schemeClr val="tx1"/>
                </a:solidFill>
              </a:rPr>
              <a:t>Luego dibuja  un pictograma y un gráfico de barras con los resultados   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120D8375-459F-4873-B89F-0B5C8D78F7F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9349" y="3030573"/>
            <a:ext cx="1160445" cy="1314271"/>
          </a:xfrm>
          <a:prstGeom prst="rect">
            <a:avLst/>
          </a:prstGeom>
        </p:spPr>
      </p:pic>
      <p:sp>
        <p:nvSpPr>
          <p:cNvPr id="18" name="Bocadillo: rectángulo con esquinas redondeadas 17">
            <a:extLst>
              <a:ext uri="{FF2B5EF4-FFF2-40B4-BE49-F238E27FC236}">
                <a16:creationId xmlns:a16="http://schemas.microsoft.com/office/drawing/2014/main" id="{96D4ADC2-24B4-469E-BCB6-412755F6AF70}"/>
              </a:ext>
            </a:extLst>
          </p:cNvPr>
          <p:cNvSpPr/>
          <p:nvPr/>
        </p:nvSpPr>
        <p:spPr>
          <a:xfrm>
            <a:off x="6334744" y="105520"/>
            <a:ext cx="3393878" cy="2715148"/>
          </a:xfrm>
          <a:prstGeom prst="wedgeRoundRectCallout">
            <a:avLst>
              <a:gd name="adj1" fmla="val 58457"/>
              <a:gd name="adj2" fmla="val 29088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400" dirty="0">
                <a:solidFill>
                  <a:schemeClr val="tx1"/>
                </a:solidFill>
              </a:rPr>
              <a:t>Trae lápiz y papel </a:t>
            </a:r>
          </a:p>
          <a:p>
            <a:pPr algn="ctr"/>
            <a:r>
              <a:rPr lang="es-ES_tradnl" sz="2400" dirty="0">
                <a:solidFill>
                  <a:schemeClr val="tx1"/>
                </a:solidFill>
              </a:rPr>
              <a:t>! A jugar¡</a:t>
            </a:r>
          </a:p>
          <a:p>
            <a:pPr algn="ctr"/>
            <a:endParaRPr lang="es-ES_trad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7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94DBED5B-6DAA-49B2-99DD-ABDC6558D6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0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2063">
            <a:off x="-664794" y="-156255"/>
            <a:ext cx="4112746" cy="7170508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D789BCE8-AFAE-40FC-BF9E-2B1791A94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3127" y="1506497"/>
            <a:ext cx="2672549" cy="3026816"/>
          </a:xfrm>
          <a:prstGeom prst="rect">
            <a:avLst/>
          </a:prstGeom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3E67530A-9117-4DCC-AC4C-8C3C211FFC53}"/>
              </a:ext>
            </a:extLst>
          </p:cNvPr>
          <p:cNvGrpSpPr/>
          <p:nvPr/>
        </p:nvGrpSpPr>
        <p:grpSpPr>
          <a:xfrm>
            <a:off x="1934984" y="155536"/>
            <a:ext cx="8182913" cy="5418667"/>
            <a:chOff x="2032000" y="719666"/>
            <a:chExt cx="8128000" cy="5418667"/>
          </a:xfrm>
        </p:grpSpPr>
        <p:graphicFrame>
          <p:nvGraphicFramePr>
            <p:cNvPr id="20" name="Gráfico 19">
              <a:extLst>
                <a:ext uri="{FF2B5EF4-FFF2-40B4-BE49-F238E27FC236}">
                  <a16:creationId xmlns:a16="http://schemas.microsoft.com/office/drawing/2014/main" id="{390BB3F5-F747-4AE2-BC75-FFAF551D4BE2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487469559"/>
                </p:ext>
              </p:extLst>
            </p:nvPr>
          </p:nvGraphicFramePr>
          <p:xfrm>
            <a:off x="2032000" y="719666"/>
            <a:ext cx="8128000" cy="541866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" name="Cubo 1">
              <a:extLst>
                <a:ext uri="{FF2B5EF4-FFF2-40B4-BE49-F238E27FC236}">
                  <a16:creationId xmlns:a16="http://schemas.microsoft.com/office/drawing/2014/main" id="{2B9D79C7-3C6B-4D94-89BA-686290881EC7}"/>
                </a:ext>
              </a:extLst>
            </p:cNvPr>
            <p:cNvSpPr/>
            <p:nvPr/>
          </p:nvSpPr>
          <p:spPr>
            <a:xfrm>
              <a:off x="3934691" y="3034144"/>
              <a:ext cx="815108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4000" dirty="0"/>
                <a:t>1</a:t>
              </a:r>
            </a:p>
          </p:txBody>
        </p:sp>
        <p:sp>
          <p:nvSpPr>
            <p:cNvPr id="3" name="Cubo 2">
              <a:extLst>
                <a:ext uri="{FF2B5EF4-FFF2-40B4-BE49-F238E27FC236}">
                  <a16:creationId xmlns:a16="http://schemas.microsoft.com/office/drawing/2014/main" id="{F11AAACF-5242-4DDF-8358-56259503D310}"/>
                </a:ext>
              </a:extLst>
            </p:cNvPr>
            <p:cNvSpPr/>
            <p:nvPr/>
          </p:nvSpPr>
          <p:spPr>
            <a:xfrm>
              <a:off x="4812145" y="4399202"/>
              <a:ext cx="768591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4000" dirty="0"/>
                <a:t>2</a:t>
              </a:r>
            </a:p>
          </p:txBody>
        </p:sp>
        <p:sp>
          <p:nvSpPr>
            <p:cNvPr id="5" name="Cubo 4">
              <a:extLst>
                <a:ext uri="{FF2B5EF4-FFF2-40B4-BE49-F238E27FC236}">
                  <a16:creationId xmlns:a16="http://schemas.microsoft.com/office/drawing/2014/main" id="{9E326B90-A1EC-47EC-B4A9-8FBE4B14E2FC}"/>
                </a:ext>
              </a:extLst>
            </p:cNvPr>
            <p:cNvSpPr/>
            <p:nvPr/>
          </p:nvSpPr>
          <p:spPr>
            <a:xfrm>
              <a:off x="4749799" y="1419705"/>
              <a:ext cx="768590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4000" dirty="0"/>
                <a:t>3</a:t>
              </a:r>
            </a:p>
          </p:txBody>
        </p:sp>
        <p:sp>
          <p:nvSpPr>
            <p:cNvPr id="7" name="Cubo 6">
              <a:extLst>
                <a:ext uri="{FF2B5EF4-FFF2-40B4-BE49-F238E27FC236}">
                  <a16:creationId xmlns:a16="http://schemas.microsoft.com/office/drawing/2014/main" id="{CC5BB7C3-6A7D-41D9-AFED-844F6CB021FC}"/>
                </a:ext>
              </a:extLst>
            </p:cNvPr>
            <p:cNvSpPr/>
            <p:nvPr/>
          </p:nvSpPr>
          <p:spPr>
            <a:xfrm>
              <a:off x="6269182" y="4399202"/>
              <a:ext cx="768591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4000" dirty="0"/>
                <a:t>4</a:t>
              </a:r>
            </a:p>
          </p:txBody>
        </p:sp>
        <p:sp>
          <p:nvSpPr>
            <p:cNvPr id="11" name="Cubo 10">
              <a:extLst>
                <a:ext uri="{FF2B5EF4-FFF2-40B4-BE49-F238E27FC236}">
                  <a16:creationId xmlns:a16="http://schemas.microsoft.com/office/drawing/2014/main" id="{1F759018-D908-44B1-9B12-51EEC2F1AAD9}"/>
                </a:ext>
              </a:extLst>
            </p:cNvPr>
            <p:cNvSpPr/>
            <p:nvPr/>
          </p:nvSpPr>
          <p:spPr>
            <a:xfrm>
              <a:off x="6443517" y="1419706"/>
              <a:ext cx="768590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4000" dirty="0"/>
                <a:t>5</a:t>
              </a:r>
            </a:p>
          </p:txBody>
        </p:sp>
        <p:sp>
          <p:nvSpPr>
            <p:cNvPr id="13" name="Cubo 12">
              <a:extLst>
                <a:ext uri="{FF2B5EF4-FFF2-40B4-BE49-F238E27FC236}">
                  <a16:creationId xmlns:a16="http://schemas.microsoft.com/office/drawing/2014/main" id="{A8CBD862-77C5-4B58-8AB2-BB81677CABB5}"/>
                </a:ext>
              </a:extLst>
            </p:cNvPr>
            <p:cNvSpPr/>
            <p:nvPr/>
          </p:nvSpPr>
          <p:spPr>
            <a:xfrm>
              <a:off x="7212107" y="2832866"/>
              <a:ext cx="756104" cy="789709"/>
            </a:xfrm>
            <a:prstGeom prst="cube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_tradnl" sz="4000" dirty="0"/>
                <a:t>6</a:t>
              </a:r>
            </a:p>
          </p:txBody>
        </p:sp>
      </p:grpSp>
      <p:sp>
        <p:nvSpPr>
          <p:cNvPr id="22" name="Triángulo isósceles 21">
            <a:extLst>
              <a:ext uri="{FF2B5EF4-FFF2-40B4-BE49-F238E27FC236}">
                <a16:creationId xmlns:a16="http://schemas.microsoft.com/office/drawing/2014/main" id="{387270A6-EA3E-493C-9E55-4445B7412356}"/>
              </a:ext>
            </a:extLst>
          </p:cNvPr>
          <p:cNvSpPr/>
          <p:nvPr/>
        </p:nvSpPr>
        <p:spPr>
          <a:xfrm rot="10800000">
            <a:off x="5622062" y="0"/>
            <a:ext cx="808759" cy="830117"/>
          </a:xfrm>
          <a:prstGeom prst="triangle">
            <a:avLst>
              <a:gd name="adj" fmla="val 5223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5" name="Elipse 24">
            <a:extLst>
              <a:ext uri="{FF2B5EF4-FFF2-40B4-BE49-F238E27FC236}">
                <a16:creationId xmlns:a16="http://schemas.microsoft.com/office/drawing/2014/main" id="{3E98B2DA-CD38-4D97-A82D-DAB8E34581A8}"/>
              </a:ext>
            </a:extLst>
          </p:cNvPr>
          <p:cNvSpPr/>
          <p:nvPr/>
        </p:nvSpPr>
        <p:spPr>
          <a:xfrm>
            <a:off x="5568864" y="2604846"/>
            <a:ext cx="1018215" cy="830118"/>
          </a:xfrm>
          <a:prstGeom prst="ellipse">
            <a:avLst/>
          </a:prstGeom>
          <a:solidFill>
            <a:srgbClr val="FF0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600" dirty="0"/>
              <a:t>Pulsar </a:t>
            </a:r>
          </a:p>
        </p:txBody>
      </p:sp>
      <p:sp>
        <p:nvSpPr>
          <p:cNvPr id="33" name="Bocadillo: rectángulo con esquinas redondeadas 32">
            <a:extLst>
              <a:ext uri="{FF2B5EF4-FFF2-40B4-BE49-F238E27FC236}">
                <a16:creationId xmlns:a16="http://schemas.microsoft.com/office/drawing/2014/main" id="{47E6B81B-683C-46DC-BEE1-7F7F7A8049A2}"/>
              </a:ext>
            </a:extLst>
          </p:cNvPr>
          <p:cNvSpPr/>
          <p:nvPr/>
        </p:nvSpPr>
        <p:spPr>
          <a:xfrm>
            <a:off x="2430419" y="5782421"/>
            <a:ext cx="8182912" cy="616512"/>
          </a:xfrm>
          <a:prstGeom prst="wedgeRoundRectCallout">
            <a:avLst>
              <a:gd name="adj1" fmla="val -52081"/>
              <a:gd name="adj2" fmla="val 12736"/>
              <a:gd name="adj3" fmla="val 16667"/>
            </a:avLst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_tradnl" sz="2400" dirty="0">
                <a:solidFill>
                  <a:schemeClr val="tx1"/>
                </a:solidFill>
              </a:rPr>
              <a:t>Recuerda  anotar  los resultados en la tabla de datos.</a:t>
            </a:r>
          </a:p>
          <a:p>
            <a:endParaRPr lang="es-ES_tradnl" sz="2400" dirty="0">
              <a:solidFill>
                <a:schemeClr val="tx1"/>
              </a:solidFill>
            </a:endParaRPr>
          </a:p>
          <a:p>
            <a:endParaRPr lang="es-ES_tradnl" sz="2400" dirty="0">
              <a:solidFill>
                <a:schemeClr val="tx1"/>
              </a:solidFill>
            </a:endParaRPr>
          </a:p>
          <a:p>
            <a:endParaRPr lang="es-ES_tradnl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77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</TotalTime>
  <Words>496</Words>
  <Application>Microsoft Office PowerPoint</Application>
  <PresentationFormat>Panorámica</PresentationFormat>
  <Paragraphs>146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PLANEDUC</dc:creator>
  <cp:lastModifiedBy>PLANEDUC </cp:lastModifiedBy>
  <cp:revision>188</cp:revision>
  <dcterms:created xsi:type="dcterms:W3CDTF">2020-09-05T02:01:10Z</dcterms:created>
  <dcterms:modified xsi:type="dcterms:W3CDTF">2020-09-06T00:39:18Z</dcterms:modified>
</cp:coreProperties>
</file>