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1" r:id="rId3"/>
    <p:sldId id="275" r:id="rId4"/>
    <p:sldId id="260" r:id="rId5"/>
    <p:sldId id="270" r:id="rId6"/>
    <p:sldId id="269" r:id="rId7"/>
    <p:sldId id="285" r:id="rId8"/>
    <p:sldId id="291" r:id="rId9"/>
    <p:sldId id="286" r:id="rId10"/>
    <p:sldId id="287" r:id="rId11"/>
    <p:sldId id="288" r:id="rId12"/>
    <p:sldId id="289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7FA4F-B7A2-4516-9DD8-DCC8C697A48F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9547DC78-D129-4404-A007-F609AC80CB74}">
      <dgm:prSet phldrT="[Texto]"/>
      <dgm:spPr/>
      <dgm:t>
        <a:bodyPr/>
        <a:lstStyle/>
        <a:p>
          <a:r>
            <a:rPr lang="es-CL" b="1" dirty="0" smtClean="0">
              <a:latin typeface="Century Gothic" panose="020B0502020202020204" pitchFamily="34" charset="0"/>
            </a:rPr>
            <a:t>¿QÚE ES LA CONCIENCIA FONOLÓGICA?</a:t>
          </a:r>
          <a:endParaRPr lang="es-CL" dirty="0"/>
        </a:p>
      </dgm:t>
    </dgm:pt>
    <dgm:pt modelId="{7C1ECBB3-4787-471E-B2A1-A505448AF187}" type="parTrans" cxnId="{E1D17130-4432-4FB0-BC25-DE8486A8AA63}">
      <dgm:prSet/>
      <dgm:spPr/>
      <dgm:t>
        <a:bodyPr/>
        <a:lstStyle/>
        <a:p>
          <a:endParaRPr lang="es-CL"/>
        </a:p>
      </dgm:t>
    </dgm:pt>
    <dgm:pt modelId="{BF7226A8-1263-46EF-8AB1-EB90D297A900}" type="sibTrans" cxnId="{E1D17130-4432-4FB0-BC25-DE8486A8AA63}">
      <dgm:prSet/>
      <dgm:spPr/>
      <dgm:t>
        <a:bodyPr/>
        <a:lstStyle/>
        <a:p>
          <a:endParaRPr lang="es-CL"/>
        </a:p>
      </dgm:t>
    </dgm:pt>
    <dgm:pt modelId="{4FC74D23-179A-4DD1-9D56-EB8C894D3ECA}">
      <dgm:prSet phldrT="[Texto]" custT="1"/>
      <dgm:spPr/>
      <dgm:t>
        <a:bodyPr/>
        <a:lstStyle/>
        <a:p>
          <a:endParaRPr lang="es-CL" sz="1800" b="1" i="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endParaRPr lang="es-CL" sz="1800" b="1" i="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r>
            <a:rPr lang="es-CL" sz="18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ES LA TOMA DE CONCIENCIA DE QUE LAS PALABRAS ESTÁN FORMADAS POR SONIDOS: </a:t>
          </a:r>
          <a:r>
            <a:rPr lang="es-CL" sz="12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EJEMPLO: </a:t>
          </a:r>
        </a:p>
        <a:p>
          <a:r>
            <a:rPr lang="es-CL" sz="12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LA PALABRA MAMÁ ESTA FORMADA POR:</a:t>
          </a:r>
        </a:p>
        <a:p>
          <a:r>
            <a:rPr lang="es-CL" sz="12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 4 LETRAS: M-A-M-Á,</a:t>
          </a:r>
        </a:p>
        <a:p>
          <a:r>
            <a:rPr lang="es-CL" sz="12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2 SÍLABAS: MA-MÁ</a:t>
          </a:r>
        </a:p>
        <a:p>
          <a:r>
            <a:rPr lang="es-CL" sz="12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SONIDO INICIAL:  M</a:t>
          </a:r>
        </a:p>
        <a:p>
          <a:r>
            <a:rPr lang="es-CL" sz="12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SONIDO FINAL:A</a:t>
          </a:r>
        </a:p>
        <a:p>
          <a:r>
            <a:rPr lang="es-CL" sz="12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SÍLABA INICIAL : MA</a:t>
          </a:r>
        </a:p>
        <a:p>
          <a:endParaRPr lang="es-CL" sz="1200" dirty="0"/>
        </a:p>
      </dgm:t>
    </dgm:pt>
    <dgm:pt modelId="{0A73BE51-8D15-48DE-9299-CD7D04D4FCF2}" type="parTrans" cxnId="{462A6009-7A53-4B22-A641-588BD93E786B}">
      <dgm:prSet/>
      <dgm:spPr/>
      <dgm:t>
        <a:bodyPr/>
        <a:lstStyle/>
        <a:p>
          <a:endParaRPr lang="es-CL"/>
        </a:p>
      </dgm:t>
    </dgm:pt>
    <dgm:pt modelId="{3B453E2B-A45D-4CF8-8043-39228575EB0D}" type="sibTrans" cxnId="{462A6009-7A53-4B22-A641-588BD93E786B}">
      <dgm:prSet/>
      <dgm:spPr/>
      <dgm:t>
        <a:bodyPr/>
        <a:lstStyle/>
        <a:p>
          <a:endParaRPr lang="es-CL"/>
        </a:p>
      </dgm:t>
    </dgm:pt>
    <dgm:pt modelId="{2D704D5E-90DE-44D3-94A2-16A5A33E02EA}">
      <dgm:prSet phldrT="[Texto]" custT="1"/>
      <dgm:spPr/>
      <dgm:t>
        <a:bodyPr/>
        <a:lstStyle/>
        <a:p>
          <a:pPr algn="ctr"/>
          <a:r>
            <a: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POSEE  TRES COMPONENTES BÁSICOS</a:t>
          </a:r>
          <a:r>
            <a:rPr lang="es-CL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: </a:t>
          </a:r>
        </a:p>
        <a:p>
          <a:pPr algn="l"/>
          <a:r>
            <a: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 -RIMA</a:t>
          </a:r>
        </a:p>
        <a:p>
          <a:pPr algn="l"/>
          <a:r>
            <a: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 -SÍLABA </a:t>
          </a:r>
        </a:p>
        <a:p>
          <a:pPr algn="l"/>
          <a:r>
            <a: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 -FONEMA (SONIDO),</a:t>
          </a:r>
        </a:p>
        <a:p>
          <a:pPr algn="ctr"/>
          <a:r>
            <a: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 HOY TRABAJAREMOS CON SÍLABAS</a:t>
          </a:r>
          <a:endParaRPr lang="es-CL" sz="1600" dirty="0"/>
        </a:p>
      </dgm:t>
    </dgm:pt>
    <dgm:pt modelId="{92D2DFC8-9679-47AE-9CF6-CB9631A9B51B}" type="parTrans" cxnId="{CA45873C-2519-48AA-9DCE-BD3B7762D9D1}">
      <dgm:prSet/>
      <dgm:spPr/>
      <dgm:t>
        <a:bodyPr/>
        <a:lstStyle/>
        <a:p>
          <a:endParaRPr lang="es-CL"/>
        </a:p>
      </dgm:t>
    </dgm:pt>
    <dgm:pt modelId="{42636471-392E-4030-B6ED-03924DEA5E94}" type="sibTrans" cxnId="{CA45873C-2519-48AA-9DCE-BD3B7762D9D1}">
      <dgm:prSet/>
      <dgm:spPr/>
      <dgm:t>
        <a:bodyPr/>
        <a:lstStyle/>
        <a:p>
          <a:endParaRPr lang="es-CL"/>
        </a:p>
      </dgm:t>
    </dgm:pt>
    <dgm:pt modelId="{02C1380B-241E-4421-8D71-1F03A563F207}">
      <dgm:prSet phldrT="[Texto]" custT="1"/>
      <dgm:spPr/>
      <dgm:t>
        <a:bodyPr/>
        <a:lstStyle/>
        <a:p>
          <a:r>
            <a:rPr lang="es-CL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SU META FINAL ES LOGRAR ESTABLECER LA RELACIÓN FONEMA(SONIDO) – GRAFEMA (LETRA ESCRITA)</a:t>
          </a:r>
          <a:endParaRPr lang="es-CL" sz="1800" dirty="0"/>
        </a:p>
      </dgm:t>
    </dgm:pt>
    <dgm:pt modelId="{DDB9D1A1-C041-49AE-BA6A-9B3CDC387538}" type="parTrans" cxnId="{653C7E52-49BA-47E8-BDA5-BAFA8A5E7C4D}">
      <dgm:prSet/>
      <dgm:spPr/>
      <dgm:t>
        <a:bodyPr/>
        <a:lstStyle/>
        <a:p>
          <a:endParaRPr lang="es-CL"/>
        </a:p>
      </dgm:t>
    </dgm:pt>
    <dgm:pt modelId="{30467FD3-6A1C-42EE-9958-DA2B040E2E96}" type="sibTrans" cxnId="{653C7E52-49BA-47E8-BDA5-BAFA8A5E7C4D}">
      <dgm:prSet/>
      <dgm:spPr/>
      <dgm:t>
        <a:bodyPr/>
        <a:lstStyle/>
        <a:p>
          <a:endParaRPr lang="es-CL"/>
        </a:p>
      </dgm:t>
    </dgm:pt>
    <dgm:pt modelId="{924F4B2C-E917-4642-BF11-E8446BEBD672}">
      <dgm:prSet phldrT="[Texto]"/>
      <dgm:spPr/>
      <dgm:t>
        <a:bodyPr/>
        <a:lstStyle/>
        <a:p>
          <a:r>
            <a:rPr lang="es-CL" b="1" dirty="0" smtClean="0">
              <a:solidFill>
                <a:schemeClr val="tx1"/>
              </a:solidFill>
              <a:latin typeface="Century Gothic" panose="020B0502020202020204" pitchFamily="34" charset="0"/>
            </a:rPr>
            <a:t>ES UNA HABILIDAD </a:t>
          </a:r>
        </a:p>
        <a:p>
          <a:r>
            <a:rPr lang="es-CL" b="1" dirty="0" smtClean="0">
              <a:solidFill>
                <a:schemeClr val="tx1"/>
              </a:solidFill>
              <a:latin typeface="Century Gothic" panose="020B0502020202020204" pitchFamily="34" charset="0"/>
            </a:rPr>
            <a:t>PRE –LECTORA</a:t>
          </a:r>
        </a:p>
        <a:p>
          <a:r>
            <a:rPr lang="es-CL" b="1" dirty="0" smtClean="0">
              <a:solidFill>
                <a:schemeClr val="tx1"/>
              </a:solidFill>
              <a:latin typeface="Century Gothic" panose="020B0502020202020204" pitchFamily="34" charset="0"/>
            </a:rPr>
            <a:t> CLAVE PARA APRENDER A LEER Y ESCRIBIR</a:t>
          </a:r>
          <a:endParaRPr lang="es-CL" dirty="0"/>
        </a:p>
      </dgm:t>
    </dgm:pt>
    <dgm:pt modelId="{C0626483-A0D6-45E5-B835-8D958B7A15C6}" type="parTrans" cxnId="{246DD42F-3B5C-45B8-8478-B6D862E3C898}">
      <dgm:prSet/>
      <dgm:spPr/>
      <dgm:t>
        <a:bodyPr/>
        <a:lstStyle/>
        <a:p>
          <a:endParaRPr lang="es-CL"/>
        </a:p>
      </dgm:t>
    </dgm:pt>
    <dgm:pt modelId="{99DE11D6-DA0A-4D14-91D2-142A384C5EB5}" type="sibTrans" cxnId="{246DD42F-3B5C-45B8-8478-B6D862E3C898}">
      <dgm:prSet/>
      <dgm:spPr/>
      <dgm:t>
        <a:bodyPr/>
        <a:lstStyle/>
        <a:p>
          <a:endParaRPr lang="es-CL"/>
        </a:p>
      </dgm:t>
    </dgm:pt>
    <dgm:pt modelId="{95805C18-DADE-4C42-A751-38535AA2035E}" type="pres">
      <dgm:prSet presAssocID="{D0D7FA4F-B7A2-4516-9DD8-DCC8C697A48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C6111EA-7B58-4E7B-8952-211C5585AFEA}" type="pres">
      <dgm:prSet presAssocID="{D0D7FA4F-B7A2-4516-9DD8-DCC8C697A48F}" presName="matrix" presStyleCnt="0"/>
      <dgm:spPr/>
    </dgm:pt>
    <dgm:pt modelId="{686BF361-D441-4320-9614-B4E84E375610}" type="pres">
      <dgm:prSet presAssocID="{D0D7FA4F-B7A2-4516-9DD8-DCC8C697A48F}" presName="tile1" presStyleLbl="node1" presStyleIdx="0" presStyleCnt="4"/>
      <dgm:spPr/>
      <dgm:t>
        <a:bodyPr/>
        <a:lstStyle/>
        <a:p>
          <a:endParaRPr lang="es-CL"/>
        </a:p>
      </dgm:t>
    </dgm:pt>
    <dgm:pt modelId="{998B52C2-E073-417E-B49B-444C352E0256}" type="pres">
      <dgm:prSet presAssocID="{D0D7FA4F-B7A2-4516-9DD8-DCC8C697A48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5384BF8-0FAE-4E23-8F65-F6FA3446BADA}" type="pres">
      <dgm:prSet presAssocID="{D0D7FA4F-B7A2-4516-9DD8-DCC8C697A48F}" presName="tile2" presStyleLbl="node1" presStyleIdx="1" presStyleCnt="4"/>
      <dgm:spPr/>
      <dgm:t>
        <a:bodyPr/>
        <a:lstStyle/>
        <a:p>
          <a:endParaRPr lang="es-CL"/>
        </a:p>
      </dgm:t>
    </dgm:pt>
    <dgm:pt modelId="{2EB66ADB-37F3-4B83-AE28-86D071DFA891}" type="pres">
      <dgm:prSet presAssocID="{D0D7FA4F-B7A2-4516-9DD8-DCC8C697A48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37C0867-C31D-4759-8FBE-439D1C15B74C}" type="pres">
      <dgm:prSet presAssocID="{D0D7FA4F-B7A2-4516-9DD8-DCC8C697A48F}" presName="tile3" presStyleLbl="node1" presStyleIdx="2" presStyleCnt="4"/>
      <dgm:spPr/>
      <dgm:t>
        <a:bodyPr/>
        <a:lstStyle/>
        <a:p>
          <a:endParaRPr lang="es-CL"/>
        </a:p>
      </dgm:t>
    </dgm:pt>
    <dgm:pt modelId="{50B9738A-0148-4A7C-8A80-B1E024AFF645}" type="pres">
      <dgm:prSet presAssocID="{D0D7FA4F-B7A2-4516-9DD8-DCC8C697A48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F92136-9146-405B-8195-C61DECAC1BC8}" type="pres">
      <dgm:prSet presAssocID="{D0D7FA4F-B7A2-4516-9DD8-DCC8C697A48F}" presName="tile4" presStyleLbl="node1" presStyleIdx="3" presStyleCnt="4"/>
      <dgm:spPr/>
      <dgm:t>
        <a:bodyPr/>
        <a:lstStyle/>
        <a:p>
          <a:endParaRPr lang="es-CL"/>
        </a:p>
      </dgm:t>
    </dgm:pt>
    <dgm:pt modelId="{1B6A46C0-5528-4E43-8AC9-3288EF15D33A}" type="pres">
      <dgm:prSet presAssocID="{D0D7FA4F-B7A2-4516-9DD8-DCC8C697A48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5FDED9F-AB0E-4678-8F57-5F4C7882C251}" type="pres">
      <dgm:prSet presAssocID="{D0D7FA4F-B7A2-4516-9DD8-DCC8C697A48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</dgm:ptLst>
  <dgm:cxnLst>
    <dgm:cxn modelId="{1CC69EE0-0F0F-40E8-814C-D669335120D6}" type="presOf" srcId="{4FC74D23-179A-4DD1-9D56-EB8C894D3ECA}" destId="{998B52C2-E073-417E-B49B-444C352E0256}" srcOrd="1" destOrd="0" presId="urn:microsoft.com/office/officeart/2005/8/layout/matrix1"/>
    <dgm:cxn modelId="{DCCF7F49-5A3B-4886-BB6A-03B8D0463DA4}" type="presOf" srcId="{924F4B2C-E917-4642-BF11-E8446BEBD672}" destId="{1B6A46C0-5528-4E43-8AC9-3288EF15D33A}" srcOrd="1" destOrd="0" presId="urn:microsoft.com/office/officeart/2005/8/layout/matrix1"/>
    <dgm:cxn modelId="{907568A7-3330-4EA5-85B7-DC4CD3ED5129}" type="presOf" srcId="{2D704D5E-90DE-44D3-94A2-16A5A33E02EA}" destId="{25384BF8-0FAE-4E23-8F65-F6FA3446BADA}" srcOrd="0" destOrd="0" presId="urn:microsoft.com/office/officeart/2005/8/layout/matrix1"/>
    <dgm:cxn modelId="{CC3BC905-820F-41C9-AE02-E2898624EBC8}" type="presOf" srcId="{2D704D5E-90DE-44D3-94A2-16A5A33E02EA}" destId="{2EB66ADB-37F3-4B83-AE28-86D071DFA891}" srcOrd="1" destOrd="0" presId="urn:microsoft.com/office/officeart/2005/8/layout/matrix1"/>
    <dgm:cxn modelId="{655B0652-4FE2-4BDD-9CAE-6C779BEB5015}" type="presOf" srcId="{924F4B2C-E917-4642-BF11-E8446BEBD672}" destId="{D3F92136-9146-405B-8195-C61DECAC1BC8}" srcOrd="0" destOrd="0" presId="urn:microsoft.com/office/officeart/2005/8/layout/matrix1"/>
    <dgm:cxn modelId="{E1D17130-4432-4FB0-BC25-DE8486A8AA63}" srcId="{D0D7FA4F-B7A2-4516-9DD8-DCC8C697A48F}" destId="{9547DC78-D129-4404-A007-F609AC80CB74}" srcOrd="0" destOrd="0" parTransId="{7C1ECBB3-4787-471E-B2A1-A505448AF187}" sibTransId="{BF7226A8-1263-46EF-8AB1-EB90D297A900}"/>
    <dgm:cxn modelId="{2FD45339-0E38-4AB9-BB0B-F3CC77F01DC9}" type="presOf" srcId="{D0D7FA4F-B7A2-4516-9DD8-DCC8C697A48F}" destId="{95805C18-DADE-4C42-A751-38535AA2035E}" srcOrd="0" destOrd="0" presId="urn:microsoft.com/office/officeart/2005/8/layout/matrix1"/>
    <dgm:cxn modelId="{67F2F61A-29BA-460A-8FA4-FF5B33C0B4A8}" type="presOf" srcId="{4FC74D23-179A-4DD1-9D56-EB8C894D3ECA}" destId="{686BF361-D441-4320-9614-B4E84E375610}" srcOrd="0" destOrd="0" presId="urn:microsoft.com/office/officeart/2005/8/layout/matrix1"/>
    <dgm:cxn modelId="{462A6009-7A53-4B22-A641-588BD93E786B}" srcId="{9547DC78-D129-4404-A007-F609AC80CB74}" destId="{4FC74D23-179A-4DD1-9D56-EB8C894D3ECA}" srcOrd="0" destOrd="0" parTransId="{0A73BE51-8D15-48DE-9299-CD7D04D4FCF2}" sibTransId="{3B453E2B-A45D-4CF8-8043-39228575EB0D}"/>
    <dgm:cxn modelId="{CB5FC621-C002-421D-A685-91767EB88EA4}" type="presOf" srcId="{02C1380B-241E-4421-8D71-1F03A563F207}" destId="{737C0867-C31D-4759-8FBE-439D1C15B74C}" srcOrd="0" destOrd="0" presId="urn:microsoft.com/office/officeart/2005/8/layout/matrix1"/>
    <dgm:cxn modelId="{246DD42F-3B5C-45B8-8478-B6D862E3C898}" srcId="{9547DC78-D129-4404-A007-F609AC80CB74}" destId="{924F4B2C-E917-4642-BF11-E8446BEBD672}" srcOrd="3" destOrd="0" parTransId="{C0626483-A0D6-45E5-B835-8D958B7A15C6}" sibTransId="{99DE11D6-DA0A-4D14-91D2-142A384C5EB5}"/>
    <dgm:cxn modelId="{5E0FA7C5-364E-4F20-8A38-033D7F555FBA}" type="presOf" srcId="{9547DC78-D129-4404-A007-F609AC80CB74}" destId="{85FDED9F-AB0E-4678-8F57-5F4C7882C251}" srcOrd="0" destOrd="0" presId="urn:microsoft.com/office/officeart/2005/8/layout/matrix1"/>
    <dgm:cxn modelId="{653C7E52-49BA-47E8-BDA5-BAFA8A5E7C4D}" srcId="{9547DC78-D129-4404-A007-F609AC80CB74}" destId="{02C1380B-241E-4421-8D71-1F03A563F207}" srcOrd="2" destOrd="0" parTransId="{DDB9D1A1-C041-49AE-BA6A-9B3CDC387538}" sibTransId="{30467FD3-6A1C-42EE-9958-DA2B040E2E96}"/>
    <dgm:cxn modelId="{CA45873C-2519-48AA-9DCE-BD3B7762D9D1}" srcId="{9547DC78-D129-4404-A007-F609AC80CB74}" destId="{2D704D5E-90DE-44D3-94A2-16A5A33E02EA}" srcOrd="1" destOrd="0" parTransId="{92D2DFC8-9679-47AE-9CF6-CB9631A9B51B}" sibTransId="{42636471-392E-4030-B6ED-03924DEA5E94}"/>
    <dgm:cxn modelId="{9D4498D4-DBF9-4B6B-82DC-E082BD1B2B37}" type="presOf" srcId="{02C1380B-241E-4421-8D71-1F03A563F207}" destId="{50B9738A-0148-4A7C-8A80-B1E024AFF645}" srcOrd="1" destOrd="0" presId="urn:microsoft.com/office/officeart/2005/8/layout/matrix1"/>
    <dgm:cxn modelId="{C596E74F-FFDB-4A71-8237-48AC8F6BCD84}" type="presParOf" srcId="{95805C18-DADE-4C42-A751-38535AA2035E}" destId="{8C6111EA-7B58-4E7B-8952-211C5585AFEA}" srcOrd="0" destOrd="0" presId="urn:microsoft.com/office/officeart/2005/8/layout/matrix1"/>
    <dgm:cxn modelId="{E1E0D30E-27A2-47EB-8630-F8B398BA4041}" type="presParOf" srcId="{8C6111EA-7B58-4E7B-8952-211C5585AFEA}" destId="{686BF361-D441-4320-9614-B4E84E375610}" srcOrd="0" destOrd="0" presId="urn:microsoft.com/office/officeart/2005/8/layout/matrix1"/>
    <dgm:cxn modelId="{6018675A-5BE2-4063-A32D-CB6CEEDA778A}" type="presParOf" srcId="{8C6111EA-7B58-4E7B-8952-211C5585AFEA}" destId="{998B52C2-E073-417E-B49B-444C352E0256}" srcOrd="1" destOrd="0" presId="urn:microsoft.com/office/officeart/2005/8/layout/matrix1"/>
    <dgm:cxn modelId="{0A435DFE-0F10-4CB9-BC9A-4BACEC759D8D}" type="presParOf" srcId="{8C6111EA-7B58-4E7B-8952-211C5585AFEA}" destId="{25384BF8-0FAE-4E23-8F65-F6FA3446BADA}" srcOrd="2" destOrd="0" presId="urn:microsoft.com/office/officeart/2005/8/layout/matrix1"/>
    <dgm:cxn modelId="{B0E4309B-6CCB-4942-ADF8-432B78C5E98B}" type="presParOf" srcId="{8C6111EA-7B58-4E7B-8952-211C5585AFEA}" destId="{2EB66ADB-37F3-4B83-AE28-86D071DFA891}" srcOrd="3" destOrd="0" presId="urn:microsoft.com/office/officeart/2005/8/layout/matrix1"/>
    <dgm:cxn modelId="{D1F84B0C-5CF0-490E-948D-6EC550FBBC6D}" type="presParOf" srcId="{8C6111EA-7B58-4E7B-8952-211C5585AFEA}" destId="{737C0867-C31D-4759-8FBE-439D1C15B74C}" srcOrd="4" destOrd="0" presId="urn:microsoft.com/office/officeart/2005/8/layout/matrix1"/>
    <dgm:cxn modelId="{E591DD81-025F-40CF-9896-5437DDA6807D}" type="presParOf" srcId="{8C6111EA-7B58-4E7B-8952-211C5585AFEA}" destId="{50B9738A-0148-4A7C-8A80-B1E024AFF645}" srcOrd="5" destOrd="0" presId="urn:microsoft.com/office/officeart/2005/8/layout/matrix1"/>
    <dgm:cxn modelId="{42366927-AEEB-44D9-913B-5A099CBEBED4}" type="presParOf" srcId="{8C6111EA-7B58-4E7B-8952-211C5585AFEA}" destId="{D3F92136-9146-405B-8195-C61DECAC1BC8}" srcOrd="6" destOrd="0" presId="urn:microsoft.com/office/officeart/2005/8/layout/matrix1"/>
    <dgm:cxn modelId="{3DEDD01C-B4F6-4051-8164-C77AA0F0BAE9}" type="presParOf" srcId="{8C6111EA-7B58-4E7B-8952-211C5585AFEA}" destId="{1B6A46C0-5528-4E43-8AC9-3288EF15D33A}" srcOrd="7" destOrd="0" presId="urn:microsoft.com/office/officeart/2005/8/layout/matrix1"/>
    <dgm:cxn modelId="{B4CC479B-AEB9-44C0-8AAD-BBCFB74908B3}" type="presParOf" srcId="{95805C18-DADE-4C42-A751-38535AA2035E}" destId="{85FDED9F-AB0E-4678-8F57-5F4C7882C25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A7B55-EDD0-489F-AEAC-125DA78819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FC93B2F-EA01-454E-B510-A9E85CFCAC60}">
      <dgm:prSet phldrT="[Texto]" custT="1"/>
      <dgm:spPr/>
      <dgm:t>
        <a:bodyPr/>
        <a:lstStyle/>
        <a:p>
          <a:r>
            <a:rPr lang="es-CL" sz="2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OBJETIVO</a:t>
          </a:r>
          <a:endParaRPr lang="es-CL" sz="28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8035087-D2C2-445B-A4B8-0D1EC3A62220}" type="parTrans" cxnId="{A785F6E6-6173-4108-A265-1C32BC9E8861}">
      <dgm:prSet/>
      <dgm:spPr/>
      <dgm:t>
        <a:bodyPr/>
        <a:lstStyle/>
        <a:p>
          <a:endParaRPr lang="es-CL"/>
        </a:p>
      </dgm:t>
    </dgm:pt>
    <dgm:pt modelId="{18DC931F-E508-4775-8C00-99F60A7E7B7C}" type="sibTrans" cxnId="{A785F6E6-6173-4108-A265-1C32BC9E8861}">
      <dgm:prSet/>
      <dgm:spPr/>
      <dgm:t>
        <a:bodyPr/>
        <a:lstStyle/>
        <a:p>
          <a:endParaRPr lang="es-CL"/>
        </a:p>
      </dgm:t>
    </dgm:pt>
    <dgm:pt modelId="{7A9AD249-BB2F-409D-970B-6DA7BC103077}">
      <dgm:prSet phldrT="[Texto]" custT="1"/>
      <dgm:spPr/>
      <dgm:t>
        <a:bodyPr/>
        <a:lstStyle/>
        <a:p>
          <a:r>
            <a:rPr lang="es-ES_tradnl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Distinguir los diversos sonidos que componen el lenguaje</a:t>
          </a:r>
          <a:endParaRPr lang="es-CL" sz="18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6D54486-FBB8-433D-B3CE-75919D84AF4A}" type="parTrans" cxnId="{25F4090D-1CF7-4D42-BD12-528F23B7DC6C}">
      <dgm:prSet/>
      <dgm:spPr/>
      <dgm:t>
        <a:bodyPr/>
        <a:lstStyle/>
        <a:p>
          <a:endParaRPr lang="es-CL"/>
        </a:p>
      </dgm:t>
    </dgm:pt>
    <dgm:pt modelId="{1ED75358-3096-4D74-A2AA-9DAF2800FE6E}" type="sibTrans" cxnId="{25F4090D-1CF7-4D42-BD12-528F23B7DC6C}">
      <dgm:prSet/>
      <dgm:spPr/>
      <dgm:t>
        <a:bodyPr/>
        <a:lstStyle/>
        <a:p>
          <a:endParaRPr lang="es-CL"/>
        </a:p>
      </dgm:t>
    </dgm:pt>
    <dgm:pt modelId="{27C781A1-B044-4D75-8BA2-4952A1944154}">
      <dgm:prSet phldrT="[Texto]" custT="1"/>
      <dgm:spPr/>
      <dgm:t>
        <a:bodyPr/>
        <a:lstStyle/>
        <a:p>
          <a:r>
            <a:rPr lang="es-ES_tradnl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-Identificar sílaba inicial de una palabra </a:t>
          </a:r>
          <a:r>
            <a:rPr lang="es-ES_tradnl" sz="10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(</a:t>
          </a:r>
          <a:r>
            <a:rPr lang="es-ES_tradnl" sz="1000" b="1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Kinder</a:t>
          </a:r>
          <a:r>
            <a:rPr lang="es-ES_tradnl" sz="10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s-ES_tradnl" sz="10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)</a:t>
          </a:r>
          <a:endParaRPr lang="es-ES_tradnl" sz="10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r>
            <a:rPr lang="es-ES_tradnl" sz="16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-Identificar vocal inicial de una palabra  </a:t>
          </a:r>
          <a:r>
            <a:rPr lang="es-ES_tradnl" sz="11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(pre kínder)</a:t>
          </a:r>
        </a:p>
      </dgm:t>
    </dgm:pt>
    <dgm:pt modelId="{17A15871-A04D-4537-A8D0-A828C7DD5484}" type="parTrans" cxnId="{76C96D60-2B84-430A-87A0-F29760F0E4A8}">
      <dgm:prSet/>
      <dgm:spPr/>
      <dgm:t>
        <a:bodyPr/>
        <a:lstStyle/>
        <a:p>
          <a:endParaRPr lang="es-CL"/>
        </a:p>
      </dgm:t>
    </dgm:pt>
    <dgm:pt modelId="{EE215C80-5E5E-4470-B08A-24230420E960}" type="sibTrans" cxnId="{76C96D60-2B84-430A-87A0-F29760F0E4A8}">
      <dgm:prSet/>
      <dgm:spPr/>
      <dgm:t>
        <a:bodyPr/>
        <a:lstStyle/>
        <a:p>
          <a:endParaRPr lang="es-CL"/>
        </a:p>
      </dgm:t>
    </dgm:pt>
    <dgm:pt modelId="{47BBDA9E-DB51-4DB3-A4DF-783D13EAA6CA}">
      <dgm:prSet custT="1"/>
      <dgm:spPr/>
      <dgm:t>
        <a:bodyPr/>
        <a:lstStyle/>
        <a:p>
          <a:r>
            <a:rPr lang="es-CL" sz="18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Aumentar vocabulario </a:t>
          </a:r>
          <a:endParaRPr lang="es-CL" sz="1800" b="1" i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E68C759-7E71-47B0-83EF-532F9645AD49}" type="parTrans" cxnId="{C16B2B75-5951-4C75-8256-86EF822D563D}">
      <dgm:prSet/>
      <dgm:spPr/>
      <dgm:t>
        <a:bodyPr/>
        <a:lstStyle/>
        <a:p>
          <a:endParaRPr lang="es-CL"/>
        </a:p>
      </dgm:t>
    </dgm:pt>
    <dgm:pt modelId="{D4218575-E8D1-406C-B9DE-9913118A9A5C}" type="sibTrans" cxnId="{C16B2B75-5951-4C75-8256-86EF822D563D}">
      <dgm:prSet/>
      <dgm:spPr/>
      <dgm:t>
        <a:bodyPr/>
        <a:lstStyle/>
        <a:p>
          <a:endParaRPr lang="es-CL"/>
        </a:p>
      </dgm:t>
    </dgm:pt>
    <dgm:pt modelId="{5F7A8AA4-5493-415A-9E3A-95F24B6CB5AF}" type="pres">
      <dgm:prSet presAssocID="{387A7B55-EDD0-489F-AEAC-125DA78819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36D3FA44-75EE-4A3E-B5BD-FA5E50122A87}" type="pres">
      <dgm:prSet presAssocID="{AFC93B2F-EA01-454E-B510-A9E85CFCAC60}" presName="hierRoot1" presStyleCnt="0">
        <dgm:presLayoutVars>
          <dgm:hierBranch val="init"/>
        </dgm:presLayoutVars>
      </dgm:prSet>
      <dgm:spPr/>
    </dgm:pt>
    <dgm:pt modelId="{D0341329-20F6-4385-B2A9-81D1CB037919}" type="pres">
      <dgm:prSet presAssocID="{AFC93B2F-EA01-454E-B510-A9E85CFCAC60}" presName="rootComposite1" presStyleCnt="0"/>
      <dgm:spPr/>
    </dgm:pt>
    <dgm:pt modelId="{32915EA9-8D81-4531-B245-67BF8625833B}" type="pres">
      <dgm:prSet presAssocID="{AFC93B2F-EA01-454E-B510-A9E85CFCAC60}" presName="rootText1" presStyleLbl="node0" presStyleIdx="0" presStyleCnt="1" custLinFactNeighborX="557" custLinFactNeighborY="167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4B00B48-E0FE-4AC6-8A79-D6D152966092}" type="pres">
      <dgm:prSet presAssocID="{AFC93B2F-EA01-454E-B510-A9E85CFCAC60}" presName="rootConnector1" presStyleLbl="node1" presStyleIdx="0" presStyleCnt="0"/>
      <dgm:spPr/>
      <dgm:t>
        <a:bodyPr/>
        <a:lstStyle/>
        <a:p>
          <a:endParaRPr lang="es-CL"/>
        </a:p>
      </dgm:t>
    </dgm:pt>
    <dgm:pt modelId="{3A01B1D0-D91F-477F-9304-E17E719298A0}" type="pres">
      <dgm:prSet presAssocID="{AFC93B2F-EA01-454E-B510-A9E85CFCAC60}" presName="hierChild2" presStyleCnt="0"/>
      <dgm:spPr/>
    </dgm:pt>
    <dgm:pt modelId="{4AA91751-049A-4411-9843-5E9D66745B3B}" type="pres">
      <dgm:prSet presAssocID="{D6D54486-FBB8-433D-B3CE-75919D84AF4A}" presName="Name37" presStyleLbl="parChTrans1D2" presStyleIdx="0" presStyleCnt="3"/>
      <dgm:spPr/>
      <dgm:t>
        <a:bodyPr/>
        <a:lstStyle/>
        <a:p>
          <a:endParaRPr lang="es-CL"/>
        </a:p>
      </dgm:t>
    </dgm:pt>
    <dgm:pt modelId="{181F840C-6AFE-4FF6-872C-841843E6284E}" type="pres">
      <dgm:prSet presAssocID="{7A9AD249-BB2F-409D-970B-6DA7BC103077}" presName="hierRoot2" presStyleCnt="0">
        <dgm:presLayoutVars>
          <dgm:hierBranch val="init"/>
        </dgm:presLayoutVars>
      </dgm:prSet>
      <dgm:spPr/>
    </dgm:pt>
    <dgm:pt modelId="{FC549CB7-01CE-4D14-B65D-A272B5A2DADA}" type="pres">
      <dgm:prSet presAssocID="{7A9AD249-BB2F-409D-970B-6DA7BC103077}" presName="rootComposite" presStyleCnt="0"/>
      <dgm:spPr/>
    </dgm:pt>
    <dgm:pt modelId="{F801B570-F676-4D45-A8A2-AFBD874BC832}" type="pres">
      <dgm:prSet presAssocID="{7A9AD249-BB2F-409D-970B-6DA7BC10307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F0648BE-FC3A-434D-8F38-A9E85D9B57ED}" type="pres">
      <dgm:prSet presAssocID="{7A9AD249-BB2F-409D-970B-6DA7BC103077}" presName="rootConnector" presStyleLbl="node2" presStyleIdx="0" presStyleCnt="3"/>
      <dgm:spPr/>
      <dgm:t>
        <a:bodyPr/>
        <a:lstStyle/>
        <a:p>
          <a:endParaRPr lang="es-CL"/>
        </a:p>
      </dgm:t>
    </dgm:pt>
    <dgm:pt modelId="{9E0C8B05-63E5-4051-88C3-2CA3C4F63785}" type="pres">
      <dgm:prSet presAssocID="{7A9AD249-BB2F-409D-970B-6DA7BC103077}" presName="hierChild4" presStyleCnt="0"/>
      <dgm:spPr/>
    </dgm:pt>
    <dgm:pt modelId="{C26AD685-3CD8-412F-B9A2-C75576135B04}" type="pres">
      <dgm:prSet presAssocID="{7A9AD249-BB2F-409D-970B-6DA7BC103077}" presName="hierChild5" presStyleCnt="0"/>
      <dgm:spPr/>
    </dgm:pt>
    <dgm:pt modelId="{9960EFC8-41A2-40BF-82E7-C14C122DBCF5}" type="pres">
      <dgm:prSet presAssocID="{17A15871-A04D-4537-A8D0-A828C7DD5484}" presName="Name37" presStyleLbl="parChTrans1D2" presStyleIdx="1" presStyleCnt="3"/>
      <dgm:spPr/>
      <dgm:t>
        <a:bodyPr/>
        <a:lstStyle/>
        <a:p>
          <a:endParaRPr lang="es-CL"/>
        </a:p>
      </dgm:t>
    </dgm:pt>
    <dgm:pt modelId="{EE26D423-FB33-4F1C-83E9-5F7D95F87BBA}" type="pres">
      <dgm:prSet presAssocID="{27C781A1-B044-4D75-8BA2-4952A1944154}" presName="hierRoot2" presStyleCnt="0">
        <dgm:presLayoutVars>
          <dgm:hierBranch val="init"/>
        </dgm:presLayoutVars>
      </dgm:prSet>
      <dgm:spPr/>
    </dgm:pt>
    <dgm:pt modelId="{1A992C0F-C49E-4C00-9C2A-67FFB3D8B22D}" type="pres">
      <dgm:prSet presAssocID="{27C781A1-B044-4D75-8BA2-4952A1944154}" presName="rootComposite" presStyleCnt="0"/>
      <dgm:spPr/>
    </dgm:pt>
    <dgm:pt modelId="{077F7ED9-2575-483D-B8B7-130B83A2B9FD}" type="pres">
      <dgm:prSet presAssocID="{27C781A1-B044-4D75-8BA2-4952A194415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181D564-E534-4A4A-B5AE-4D38585B1B6D}" type="pres">
      <dgm:prSet presAssocID="{27C781A1-B044-4D75-8BA2-4952A1944154}" presName="rootConnector" presStyleLbl="node2" presStyleIdx="1" presStyleCnt="3"/>
      <dgm:spPr/>
      <dgm:t>
        <a:bodyPr/>
        <a:lstStyle/>
        <a:p>
          <a:endParaRPr lang="es-CL"/>
        </a:p>
      </dgm:t>
    </dgm:pt>
    <dgm:pt modelId="{96B89D83-A8B2-45D4-A13A-1027FDBEA087}" type="pres">
      <dgm:prSet presAssocID="{27C781A1-B044-4D75-8BA2-4952A1944154}" presName="hierChild4" presStyleCnt="0"/>
      <dgm:spPr/>
    </dgm:pt>
    <dgm:pt modelId="{812EC4CE-9949-44F8-AC4A-36D592616A24}" type="pres">
      <dgm:prSet presAssocID="{27C781A1-B044-4D75-8BA2-4952A1944154}" presName="hierChild5" presStyleCnt="0"/>
      <dgm:spPr/>
    </dgm:pt>
    <dgm:pt modelId="{1E562E2E-8982-418C-BAFC-69BB436123BC}" type="pres">
      <dgm:prSet presAssocID="{FE68C759-7E71-47B0-83EF-532F9645AD49}" presName="Name37" presStyleLbl="parChTrans1D2" presStyleIdx="2" presStyleCnt="3"/>
      <dgm:spPr/>
      <dgm:t>
        <a:bodyPr/>
        <a:lstStyle/>
        <a:p>
          <a:endParaRPr lang="es-CL"/>
        </a:p>
      </dgm:t>
    </dgm:pt>
    <dgm:pt modelId="{28072435-DE88-4DBB-91B0-0C6644B44DCF}" type="pres">
      <dgm:prSet presAssocID="{47BBDA9E-DB51-4DB3-A4DF-783D13EAA6CA}" presName="hierRoot2" presStyleCnt="0">
        <dgm:presLayoutVars>
          <dgm:hierBranch val="init"/>
        </dgm:presLayoutVars>
      </dgm:prSet>
      <dgm:spPr/>
    </dgm:pt>
    <dgm:pt modelId="{4BC4B940-64F7-45BF-8CEE-1F25F724819B}" type="pres">
      <dgm:prSet presAssocID="{47BBDA9E-DB51-4DB3-A4DF-783D13EAA6CA}" presName="rootComposite" presStyleCnt="0"/>
      <dgm:spPr/>
    </dgm:pt>
    <dgm:pt modelId="{43286338-1E2F-4321-92E0-D2F76519FEA3}" type="pres">
      <dgm:prSet presAssocID="{47BBDA9E-DB51-4DB3-A4DF-783D13EAA6C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EE3A9DF-E399-4B9B-A8B1-B541656D1788}" type="pres">
      <dgm:prSet presAssocID="{47BBDA9E-DB51-4DB3-A4DF-783D13EAA6CA}" presName="rootConnector" presStyleLbl="node2" presStyleIdx="2" presStyleCnt="3"/>
      <dgm:spPr/>
      <dgm:t>
        <a:bodyPr/>
        <a:lstStyle/>
        <a:p>
          <a:endParaRPr lang="es-CL"/>
        </a:p>
      </dgm:t>
    </dgm:pt>
    <dgm:pt modelId="{5DCB9983-FEC5-4965-B727-FD775CC71B74}" type="pres">
      <dgm:prSet presAssocID="{47BBDA9E-DB51-4DB3-A4DF-783D13EAA6CA}" presName="hierChild4" presStyleCnt="0"/>
      <dgm:spPr/>
    </dgm:pt>
    <dgm:pt modelId="{B2C0DDB1-7D7E-4377-BC7F-0AF96DCC4F7D}" type="pres">
      <dgm:prSet presAssocID="{47BBDA9E-DB51-4DB3-A4DF-783D13EAA6CA}" presName="hierChild5" presStyleCnt="0"/>
      <dgm:spPr/>
    </dgm:pt>
    <dgm:pt modelId="{174C4E14-E30E-4BD1-93FF-584FA705A080}" type="pres">
      <dgm:prSet presAssocID="{AFC93B2F-EA01-454E-B510-A9E85CFCAC60}" presName="hierChild3" presStyleCnt="0"/>
      <dgm:spPr/>
    </dgm:pt>
  </dgm:ptLst>
  <dgm:cxnLst>
    <dgm:cxn modelId="{6B913E8D-8355-4420-BD4A-C06FA859351A}" type="presOf" srcId="{47BBDA9E-DB51-4DB3-A4DF-783D13EAA6CA}" destId="{0EE3A9DF-E399-4B9B-A8B1-B541656D1788}" srcOrd="1" destOrd="0" presId="urn:microsoft.com/office/officeart/2005/8/layout/orgChart1"/>
    <dgm:cxn modelId="{887DE8E4-F8C0-48B3-A7E6-F9D768FCCBDF}" type="presOf" srcId="{FE68C759-7E71-47B0-83EF-532F9645AD49}" destId="{1E562E2E-8982-418C-BAFC-69BB436123BC}" srcOrd="0" destOrd="0" presId="urn:microsoft.com/office/officeart/2005/8/layout/orgChart1"/>
    <dgm:cxn modelId="{25F4090D-1CF7-4D42-BD12-528F23B7DC6C}" srcId="{AFC93B2F-EA01-454E-B510-A9E85CFCAC60}" destId="{7A9AD249-BB2F-409D-970B-6DA7BC103077}" srcOrd="0" destOrd="0" parTransId="{D6D54486-FBB8-433D-B3CE-75919D84AF4A}" sibTransId="{1ED75358-3096-4D74-A2AA-9DAF2800FE6E}"/>
    <dgm:cxn modelId="{76C96D60-2B84-430A-87A0-F29760F0E4A8}" srcId="{AFC93B2F-EA01-454E-B510-A9E85CFCAC60}" destId="{27C781A1-B044-4D75-8BA2-4952A1944154}" srcOrd="1" destOrd="0" parTransId="{17A15871-A04D-4537-A8D0-A828C7DD5484}" sibTransId="{EE215C80-5E5E-4470-B08A-24230420E960}"/>
    <dgm:cxn modelId="{A785F6E6-6173-4108-A265-1C32BC9E8861}" srcId="{387A7B55-EDD0-489F-AEAC-125DA78819F7}" destId="{AFC93B2F-EA01-454E-B510-A9E85CFCAC60}" srcOrd="0" destOrd="0" parTransId="{88035087-D2C2-445B-A4B8-0D1EC3A62220}" sibTransId="{18DC931F-E508-4775-8C00-99F60A7E7B7C}"/>
    <dgm:cxn modelId="{C4B72782-222E-440F-A684-1A75E7CDE94D}" type="presOf" srcId="{47BBDA9E-DB51-4DB3-A4DF-783D13EAA6CA}" destId="{43286338-1E2F-4321-92E0-D2F76519FEA3}" srcOrd="0" destOrd="0" presId="urn:microsoft.com/office/officeart/2005/8/layout/orgChart1"/>
    <dgm:cxn modelId="{B1A6F5AC-8E38-44C1-B554-57E444E4C9DF}" type="presOf" srcId="{387A7B55-EDD0-489F-AEAC-125DA78819F7}" destId="{5F7A8AA4-5493-415A-9E3A-95F24B6CB5AF}" srcOrd="0" destOrd="0" presId="urn:microsoft.com/office/officeart/2005/8/layout/orgChart1"/>
    <dgm:cxn modelId="{25F03FE5-1C62-43AC-A25B-7ABF62F2F15A}" type="presOf" srcId="{27C781A1-B044-4D75-8BA2-4952A1944154}" destId="{077F7ED9-2575-483D-B8B7-130B83A2B9FD}" srcOrd="0" destOrd="0" presId="urn:microsoft.com/office/officeart/2005/8/layout/orgChart1"/>
    <dgm:cxn modelId="{C769E126-567F-4FAD-874B-E681F36CD545}" type="presOf" srcId="{7A9AD249-BB2F-409D-970B-6DA7BC103077}" destId="{0F0648BE-FC3A-434D-8F38-A9E85D9B57ED}" srcOrd="1" destOrd="0" presId="urn:microsoft.com/office/officeart/2005/8/layout/orgChart1"/>
    <dgm:cxn modelId="{BB941BAD-4E88-46BA-A69B-6F8DF3C6A7FB}" type="presOf" srcId="{17A15871-A04D-4537-A8D0-A828C7DD5484}" destId="{9960EFC8-41A2-40BF-82E7-C14C122DBCF5}" srcOrd="0" destOrd="0" presId="urn:microsoft.com/office/officeart/2005/8/layout/orgChart1"/>
    <dgm:cxn modelId="{96AAB9DA-9079-4310-82CB-9D685C59551A}" type="presOf" srcId="{27C781A1-B044-4D75-8BA2-4952A1944154}" destId="{B181D564-E534-4A4A-B5AE-4D38585B1B6D}" srcOrd="1" destOrd="0" presId="urn:microsoft.com/office/officeart/2005/8/layout/orgChart1"/>
    <dgm:cxn modelId="{C16827E1-AFF3-4B92-817D-E70025B2CAA9}" type="presOf" srcId="{AFC93B2F-EA01-454E-B510-A9E85CFCAC60}" destId="{32915EA9-8D81-4531-B245-67BF8625833B}" srcOrd="0" destOrd="0" presId="urn:microsoft.com/office/officeart/2005/8/layout/orgChart1"/>
    <dgm:cxn modelId="{C16B2B75-5951-4C75-8256-86EF822D563D}" srcId="{AFC93B2F-EA01-454E-B510-A9E85CFCAC60}" destId="{47BBDA9E-DB51-4DB3-A4DF-783D13EAA6CA}" srcOrd="2" destOrd="0" parTransId="{FE68C759-7E71-47B0-83EF-532F9645AD49}" sibTransId="{D4218575-E8D1-406C-B9DE-9913118A9A5C}"/>
    <dgm:cxn modelId="{AF22E729-9651-495C-A8F1-9F0847447B1B}" type="presOf" srcId="{AFC93B2F-EA01-454E-B510-A9E85CFCAC60}" destId="{94B00B48-E0FE-4AC6-8A79-D6D152966092}" srcOrd="1" destOrd="0" presId="urn:microsoft.com/office/officeart/2005/8/layout/orgChart1"/>
    <dgm:cxn modelId="{6E203413-8265-43F0-94A2-1A7FB9A0817C}" type="presOf" srcId="{D6D54486-FBB8-433D-B3CE-75919D84AF4A}" destId="{4AA91751-049A-4411-9843-5E9D66745B3B}" srcOrd="0" destOrd="0" presId="urn:microsoft.com/office/officeart/2005/8/layout/orgChart1"/>
    <dgm:cxn modelId="{60BB79F0-333C-45E6-8D1F-E32A7B651E89}" type="presOf" srcId="{7A9AD249-BB2F-409D-970B-6DA7BC103077}" destId="{F801B570-F676-4D45-A8A2-AFBD874BC832}" srcOrd="0" destOrd="0" presId="urn:microsoft.com/office/officeart/2005/8/layout/orgChart1"/>
    <dgm:cxn modelId="{6C2FEF30-5E6A-4517-AE30-811BC669C06A}" type="presParOf" srcId="{5F7A8AA4-5493-415A-9E3A-95F24B6CB5AF}" destId="{36D3FA44-75EE-4A3E-B5BD-FA5E50122A87}" srcOrd="0" destOrd="0" presId="urn:microsoft.com/office/officeart/2005/8/layout/orgChart1"/>
    <dgm:cxn modelId="{46B07DBD-542B-40D6-B755-E2072FABB27B}" type="presParOf" srcId="{36D3FA44-75EE-4A3E-B5BD-FA5E50122A87}" destId="{D0341329-20F6-4385-B2A9-81D1CB037919}" srcOrd="0" destOrd="0" presId="urn:microsoft.com/office/officeart/2005/8/layout/orgChart1"/>
    <dgm:cxn modelId="{6B3E9242-00DC-494F-B607-66655CC35E6B}" type="presParOf" srcId="{D0341329-20F6-4385-B2A9-81D1CB037919}" destId="{32915EA9-8D81-4531-B245-67BF8625833B}" srcOrd="0" destOrd="0" presId="urn:microsoft.com/office/officeart/2005/8/layout/orgChart1"/>
    <dgm:cxn modelId="{772AB9DF-1CFA-4EEF-9321-E02DA610A673}" type="presParOf" srcId="{D0341329-20F6-4385-B2A9-81D1CB037919}" destId="{94B00B48-E0FE-4AC6-8A79-D6D152966092}" srcOrd="1" destOrd="0" presId="urn:microsoft.com/office/officeart/2005/8/layout/orgChart1"/>
    <dgm:cxn modelId="{055BB4CE-61A2-4F51-88BF-F00F53F94D04}" type="presParOf" srcId="{36D3FA44-75EE-4A3E-B5BD-FA5E50122A87}" destId="{3A01B1D0-D91F-477F-9304-E17E719298A0}" srcOrd="1" destOrd="0" presId="urn:microsoft.com/office/officeart/2005/8/layout/orgChart1"/>
    <dgm:cxn modelId="{13943CDD-1614-488A-9270-BFEB1BD489DF}" type="presParOf" srcId="{3A01B1D0-D91F-477F-9304-E17E719298A0}" destId="{4AA91751-049A-4411-9843-5E9D66745B3B}" srcOrd="0" destOrd="0" presId="urn:microsoft.com/office/officeart/2005/8/layout/orgChart1"/>
    <dgm:cxn modelId="{84B1423A-F8B5-4C08-A395-6C03293804FD}" type="presParOf" srcId="{3A01B1D0-D91F-477F-9304-E17E719298A0}" destId="{181F840C-6AFE-4FF6-872C-841843E6284E}" srcOrd="1" destOrd="0" presId="urn:microsoft.com/office/officeart/2005/8/layout/orgChart1"/>
    <dgm:cxn modelId="{9C4FD6E0-E427-420E-982B-993002FFC0B7}" type="presParOf" srcId="{181F840C-6AFE-4FF6-872C-841843E6284E}" destId="{FC549CB7-01CE-4D14-B65D-A272B5A2DADA}" srcOrd="0" destOrd="0" presId="urn:microsoft.com/office/officeart/2005/8/layout/orgChart1"/>
    <dgm:cxn modelId="{45A7A772-BD8E-474A-8972-EBCF1333F5F1}" type="presParOf" srcId="{FC549CB7-01CE-4D14-B65D-A272B5A2DADA}" destId="{F801B570-F676-4D45-A8A2-AFBD874BC832}" srcOrd="0" destOrd="0" presId="urn:microsoft.com/office/officeart/2005/8/layout/orgChart1"/>
    <dgm:cxn modelId="{F6541D7D-57B1-4A95-810E-D42787D414D8}" type="presParOf" srcId="{FC549CB7-01CE-4D14-B65D-A272B5A2DADA}" destId="{0F0648BE-FC3A-434D-8F38-A9E85D9B57ED}" srcOrd="1" destOrd="0" presId="urn:microsoft.com/office/officeart/2005/8/layout/orgChart1"/>
    <dgm:cxn modelId="{603951DC-C46D-43BD-A9E7-9BEA6A934342}" type="presParOf" srcId="{181F840C-6AFE-4FF6-872C-841843E6284E}" destId="{9E0C8B05-63E5-4051-88C3-2CA3C4F63785}" srcOrd="1" destOrd="0" presId="urn:microsoft.com/office/officeart/2005/8/layout/orgChart1"/>
    <dgm:cxn modelId="{7C68B03B-93BC-4008-8B52-058E2A5F2B45}" type="presParOf" srcId="{181F840C-6AFE-4FF6-872C-841843E6284E}" destId="{C26AD685-3CD8-412F-B9A2-C75576135B04}" srcOrd="2" destOrd="0" presId="urn:microsoft.com/office/officeart/2005/8/layout/orgChart1"/>
    <dgm:cxn modelId="{3AF1766E-6B69-434F-B33E-162FC4A302C5}" type="presParOf" srcId="{3A01B1D0-D91F-477F-9304-E17E719298A0}" destId="{9960EFC8-41A2-40BF-82E7-C14C122DBCF5}" srcOrd="2" destOrd="0" presId="urn:microsoft.com/office/officeart/2005/8/layout/orgChart1"/>
    <dgm:cxn modelId="{5D7678A0-F413-455F-870E-B79FBC34C098}" type="presParOf" srcId="{3A01B1D0-D91F-477F-9304-E17E719298A0}" destId="{EE26D423-FB33-4F1C-83E9-5F7D95F87BBA}" srcOrd="3" destOrd="0" presId="urn:microsoft.com/office/officeart/2005/8/layout/orgChart1"/>
    <dgm:cxn modelId="{CE7747B4-7A9E-43D2-BE1A-52D76BA038E3}" type="presParOf" srcId="{EE26D423-FB33-4F1C-83E9-5F7D95F87BBA}" destId="{1A992C0F-C49E-4C00-9C2A-67FFB3D8B22D}" srcOrd="0" destOrd="0" presId="urn:microsoft.com/office/officeart/2005/8/layout/orgChart1"/>
    <dgm:cxn modelId="{8B53DAC9-7704-4F1A-8B98-7448D1704951}" type="presParOf" srcId="{1A992C0F-C49E-4C00-9C2A-67FFB3D8B22D}" destId="{077F7ED9-2575-483D-B8B7-130B83A2B9FD}" srcOrd="0" destOrd="0" presId="urn:microsoft.com/office/officeart/2005/8/layout/orgChart1"/>
    <dgm:cxn modelId="{5A9B99A9-082C-4DD8-9861-6708D77FD15D}" type="presParOf" srcId="{1A992C0F-C49E-4C00-9C2A-67FFB3D8B22D}" destId="{B181D564-E534-4A4A-B5AE-4D38585B1B6D}" srcOrd="1" destOrd="0" presId="urn:microsoft.com/office/officeart/2005/8/layout/orgChart1"/>
    <dgm:cxn modelId="{1DE4664D-B104-4C1A-B4E2-2FA52DEB0598}" type="presParOf" srcId="{EE26D423-FB33-4F1C-83E9-5F7D95F87BBA}" destId="{96B89D83-A8B2-45D4-A13A-1027FDBEA087}" srcOrd="1" destOrd="0" presId="urn:microsoft.com/office/officeart/2005/8/layout/orgChart1"/>
    <dgm:cxn modelId="{705B7D43-0B88-48B5-884B-895BE5F45A51}" type="presParOf" srcId="{EE26D423-FB33-4F1C-83E9-5F7D95F87BBA}" destId="{812EC4CE-9949-44F8-AC4A-36D592616A24}" srcOrd="2" destOrd="0" presId="urn:microsoft.com/office/officeart/2005/8/layout/orgChart1"/>
    <dgm:cxn modelId="{55FA296B-E987-4E27-AAA3-70A66EDAC474}" type="presParOf" srcId="{3A01B1D0-D91F-477F-9304-E17E719298A0}" destId="{1E562E2E-8982-418C-BAFC-69BB436123BC}" srcOrd="4" destOrd="0" presId="urn:microsoft.com/office/officeart/2005/8/layout/orgChart1"/>
    <dgm:cxn modelId="{B294BDD5-0575-4071-82A7-961937B1A08F}" type="presParOf" srcId="{3A01B1D0-D91F-477F-9304-E17E719298A0}" destId="{28072435-DE88-4DBB-91B0-0C6644B44DCF}" srcOrd="5" destOrd="0" presId="urn:microsoft.com/office/officeart/2005/8/layout/orgChart1"/>
    <dgm:cxn modelId="{9BE6B458-7D7D-4342-BC6E-767A29398E1A}" type="presParOf" srcId="{28072435-DE88-4DBB-91B0-0C6644B44DCF}" destId="{4BC4B940-64F7-45BF-8CEE-1F25F724819B}" srcOrd="0" destOrd="0" presId="urn:microsoft.com/office/officeart/2005/8/layout/orgChart1"/>
    <dgm:cxn modelId="{C1E918F0-54BD-4B16-BD81-BA1322CBB88E}" type="presParOf" srcId="{4BC4B940-64F7-45BF-8CEE-1F25F724819B}" destId="{43286338-1E2F-4321-92E0-D2F76519FEA3}" srcOrd="0" destOrd="0" presId="urn:microsoft.com/office/officeart/2005/8/layout/orgChart1"/>
    <dgm:cxn modelId="{080C1928-4CBD-4072-A458-5B3EE94C0809}" type="presParOf" srcId="{4BC4B940-64F7-45BF-8CEE-1F25F724819B}" destId="{0EE3A9DF-E399-4B9B-A8B1-B541656D1788}" srcOrd="1" destOrd="0" presId="urn:microsoft.com/office/officeart/2005/8/layout/orgChart1"/>
    <dgm:cxn modelId="{EEBC7A64-AACF-4602-BAE3-69C54487A06E}" type="presParOf" srcId="{28072435-DE88-4DBB-91B0-0C6644B44DCF}" destId="{5DCB9983-FEC5-4965-B727-FD775CC71B74}" srcOrd="1" destOrd="0" presId="urn:microsoft.com/office/officeart/2005/8/layout/orgChart1"/>
    <dgm:cxn modelId="{CA98BF22-6CE2-4418-A7BB-B4233DB277D9}" type="presParOf" srcId="{28072435-DE88-4DBB-91B0-0C6644B44DCF}" destId="{B2C0DDB1-7D7E-4377-BC7F-0AF96DCC4F7D}" srcOrd="2" destOrd="0" presId="urn:microsoft.com/office/officeart/2005/8/layout/orgChart1"/>
    <dgm:cxn modelId="{0529CD71-D5CD-4DD2-9A1C-88F3E03C812C}" type="presParOf" srcId="{36D3FA44-75EE-4A3E-B5BD-FA5E50122A87}" destId="{174C4E14-E30E-4BD1-93FF-584FA705A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BF361-D441-4320-9614-B4E84E375610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800" b="1" i="0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800" b="1" i="0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ES LA TOMA DE CONCIENCIA DE QUE LAS PALABRAS ESTÁN FORMADAS POR SONIDOS: </a:t>
          </a:r>
          <a:r>
            <a:rPr lang="es-CL" sz="12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EJEMPLO: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LA PALABRA MAMÁ ESTA FORMADA POR: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4 LETRAS: M-A-M-Á,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2 SÍLABAS: MA-MÁ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SONIDO INICIAL:  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SONIDO FINAL:A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SÍLABA INICIAL : MA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/>
        </a:p>
      </dsp:txBody>
      <dsp:txXfrm rot="5400000">
        <a:off x="-1" y="1"/>
        <a:ext cx="4064000" cy="2032000"/>
      </dsp:txXfrm>
    </dsp:sp>
    <dsp:sp modelId="{25384BF8-0FAE-4E23-8F65-F6FA3446BADA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shade val="80000"/>
            <a:hueOff val="-177116"/>
            <a:satOff val="-8445"/>
            <a:lumOff val="10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POSEE  TRES COMPONENTES BÁSICOS</a:t>
          </a:r>
          <a:r>
            <a:rPr lang="es-CL" sz="1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-RIMA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-SÍLABA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-FONEMA (SONIDO),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HOY TRABAJAREMOS CON SÍLABAS</a:t>
          </a:r>
          <a:endParaRPr lang="es-CL" sz="1600" kern="1200" dirty="0"/>
        </a:p>
      </dsp:txBody>
      <dsp:txXfrm>
        <a:off x="4064000" y="0"/>
        <a:ext cx="4064000" cy="2032000"/>
      </dsp:txXfrm>
    </dsp:sp>
    <dsp:sp modelId="{737C0867-C31D-4759-8FBE-439D1C15B74C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shade val="80000"/>
            <a:hueOff val="-354233"/>
            <a:satOff val="-16890"/>
            <a:lumOff val="215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SU META FINAL ES LOGRAR ESTABLECER LA RELACIÓN FONEMA(SONIDO) – GRAFEMA (LETRA ESCRITA)</a:t>
          </a:r>
          <a:endParaRPr lang="es-CL" sz="1800" kern="1200" dirty="0"/>
        </a:p>
      </dsp:txBody>
      <dsp:txXfrm rot="10800000">
        <a:off x="0" y="3386666"/>
        <a:ext cx="4064000" cy="2032000"/>
      </dsp:txXfrm>
    </dsp:sp>
    <dsp:sp modelId="{D3F92136-9146-405B-8195-C61DECAC1BC8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shade val="80000"/>
            <a:hueOff val="-531349"/>
            <a:satOff val="-25335"/>
            <a:lumOff val="323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ES UNA HABILIDAD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PRE –LECTORA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CLAVE PARA APRENDER A LEER Y ESCRIBIR</a:t>
          </a:r>
          <a:endParaRPr lang="es-CL" sz="2200" kern="1200" dirty="0"/>
        </a:p>
      </dsp:txBody>
      <dsp:txXfrm rot="-5400000">
        <a:off x="4063999" y="3386666"/>
        <a:ext cx="4064000" cy="2032000"/>
      </dsp:txXfrm>
    </dsp:sp>
    <dsp:sp modelId="{85FDED9F-AB0E-4678-8F57-5F4C7882C251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smtClean="0">
              <a:latin typeface="Century Gothic" panose="020B0502020202020204" pitchFamily="34" charset="0"/>
            </a:rPr>
            <a:t>¿QÚE ES LA CONCIENCIA FONOLÓGICA?</a:t>
          </a:r>
          <a:endParaRPr lang="es-CL" sz="2200" kern="1200" dirty="0"/>
        </a:p>
      </dsp:txBody>
      <dsp:txXfrm>
        <a:off x="2910928" y="2098129"/>
        <a:ext cx="2306142" cy="1222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62E2E-8982-418C-BAFC-69BB436123BC}">
      <dsp:nvSpPr>
        <dsp:cNvPr id="0" name=""/>
        <dsp:cNvSpPr/>
      </dsp:nvSpPr>
      <dsp:spPr>
        <a:xfrm>
          <a:off x="5620556" y="2649565"/>
          <a:ext cx="3945429" cy="660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569"/>
              </a:lnTo>
              <a:lnTo>
                <a:pt x="3945429" y="316569"/>
              </a:lnTo>
              <a:lnTo>
                <a:pt x="3945429" y="660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0EFC8-41A2-40BF-82E7-C14C122DBCF5}">
      <dsp:nvSpPr>
        <dsp:cNvPr id="0" name=""/>
        <dsp:cNvSpPr/>
      </dsp:nvSpPr>
      <dsp:spPr>
        <a:xfrm>
          <a:off x="5556589" y="2649565"/>
          <a:ext cx="91440" cy="660525"/>
        </a:xfrm>
        <a:custGeom>
          <a:avLst/>
          <a:gdLst/>
          <a:ahLst/>
          <a:cxnLst/>
          <a:rect l="0" t="0" r="0" b="0"/>
          <a:pathLst>
            <a:path>
              <a:moveTo>
                <a:pt x="63966" y="0"/>
              </a:moveTo>
              <a:lnTo>
                <a:pt x="63966" y="316569"/>
              </a:lnTo>
              <a:lnTo>
                <a:pt x="45720" y="316569"/>
              </a:lnTo>
              <a:lnTo>
                <a:pt x="45720" y="660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91751-049A-4411-9843-5E9D66745B3B}">
      <dsp:nvSpPr>
        <dsp:cNvPr id="0" name=""/>
        <dsp:cNvSpPr/>
      </dsp:nvSpPr>
      <dsp:spPr>
        <a:xfrm>
          <a:off x="1638634" y="2649565"/>
          <a:ext cx="3981921" cy="660525"/>
        </a:xfrm>
        <a:custGeom>
          <a:avLst/>
          <a:gdLst/>
          <a:ahLst/>
          <a:cxnLst/>
          <a:rect l="0" t="0" r="0" b="0"/>
          <a:pathLst>
            <a:path>
              <a:moveTo>
                <a:pt x="3981921" y="0"/>
              </a:moveTo>
              <a:lnTo>
                <a:pt x="3981921" y="316569"/>
              </a:lnTo>
              <a:lnTo>
                <a:pt x="0" y="316569"/>
              </a:lnTo>
              <a:lnTo>
                <a:pt x="0" y="660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15EA9-8D81-4531-B245-67BF8625833B}">
      <dsp:nvSpPr>
        <dsp:cNvPr id="0" name=""/>
        <dsp:cNvSpPr/>
      </dsp:nvSpPr>
      <dsp:spPr>
        <a:xfrm>
          <a:off x="3982673" y="1011683"/>
          <a:ext cx="3275764" cy="1637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OBJETIVO</a:t>
          </a:r>
          <a:endParaRPr lang="es-CL" sz="28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3982673" y="1011683"/>
        <a:ext cx="3275764" cy="1637882"/>
      </dsp:txXfrm>
    </dsp:sp>
    <dsp:sp modelId="{F801B570-F676-4D45-A8A2-AFBD874BC832}">
      <dsp:nvSpPr>
        <dsp:cNvPr id="0" name=""/>
        <dsp:cNvSpPr/>
      </dsp:nvSpPr>
      <dsp:spPr>
        <a:xfrm>
          <a:off x="752" y="3310090"/>
          <a:ext cx="3275764" cy="1637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Distinguir los diversos sonidos que componen el lenguaje</a:t>
          </a:r>
          <a:endParaRPr lang="es-CL" sz="18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52" y="3310090"/>
        <a:ext cx="3275764" cy="1637882"/>
      </dsp:txXfrm>
    </dsp:sp>
    <dsp:sp modelId="{077F7ED9-2575-483D-B8B7-130B83A2B9FD}">
      <dsp:nvSpPr>
        <dsp:cNvPr id="0" name=""/>
        <dsp:cNvSpPr/>
      </dsp:nvSpPr>
      <dsp:spPr>
        <a:xfrm>
          <a:off x="3964427" y="3310090"/>
          <a:ext cx="3275764" cy="1637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-Identificar sílaba inicial de una palabra </a:t>
          </a:r>
          <a:r>
            <a:rPr lang="es-ES_tradnl" sz="10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(</a:t>
          </a:r>
          <a:r>
            <a:rPr lang="es-ES_tradnl" sz="1000" b="1" kern="12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Kinder</a:t>
          </a:r>
          <a:r>
            <a:rPr lang="es-ES_tradnl" sz="10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s-ES_tradnl" sz="10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)</a:t>
          </a:r>
          <a:endParaRPr lang="es-ES_tradnl" sz="10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-Identificar vocal inicial de una palabra  </a:t>
          </a:r>
          <a:r>
            <a:rPr lang="es-ES_tradnl" sz="11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(pre kínder)</a:t>
          </a:r>
        </a:p>
      </dsp:txBody>
      <dsp:txXfrm>
        <a:off x="3964427" y="3310090"/>
        <a:ext cx="3275764" cy="1637882"/>
      </dsp:txXfrm>
    </dsp:sp>
    <dsp:sp modelId="{43286338-1E2F-4321-92E0-D2F76519FEA3}">
      <dsp:nvSpPr>
        <dsp:cNvPr id="0" name=""/>
        <dsp:cNvSpPr/>
      </dsp:nvSpPr>
      <dsp:spPr>
        <a:xfrm>
          <a:off x="7928102" y="3310090"/>
          <a:ext cx="3275764" cy="1637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Aumentar vocabulario </a:t>
          </a:r>
          <a:endParaRPr lang="es-CL" sz="1800" b="1" i="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928102" y="3310090"/>
        <a:ext cx="3275764" cy="1637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5/25/2020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O23pUTXyA4" TargetMode="External"/><Relationship Id="rId2" Type="http://schemas.openxmlformats.org/officeDocument/2006/relationships/hyperlink" Target="https://www.youtube.com/watch?v=swrG4O5UCSQ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hyperlink" Target="https://www.youtube.com/watch?v=QhVIlKpB2y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sKvDgqDJwc" TargetMode="External"/><Relationship Id="rId2" Type="http://schemas.openxmlformats.org/officeDocument/2006/relationships/hyperlink" Target="https://www.youtube.com/watch?v=PpqjJDFgll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qOB39TV8OgU" TargetMode="External"/><Relationship Id="rId4" Type="http://schemas.openxmlformats.org/officeDocument/2006/relationships/hyperlink" Target="https://www.youtube.com/watch?v=DDg0cHSR1w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2192" y="2295108"/>
            <a:ext cx="5542422" cy="2070830"/>
          </a:xfrm>
        </p:spPr>
        <p:txBody>
          <a:bodyPr/>
          <a:lstStyle/>
          <a:p>
            <a:pPr algn="ctr"/>
            <a:r>
              <a:rPr lang="es-CL" sz="6000" b="1" dirty="0" smtClean="0">
                <a:latin typeface="Century Gothic" panose="020B0502020202020204" pitchFamily="34" charset="0"/>
              </a:rPr>
              <a:t>Conciencia fonológica</a:t>
            </a:r>
            <a:endParaRPr lang="es-CL" sz="6000" b="1" dirty="0">
              <a:latin typeface="Century Gothic" panose="020B0502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1957589" y="296214"/>
            <a:ext cx="7495504" cy="1882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b="1" dirty="0" smtClean="0">
                <a:latin typeface="Century Gothic" panose="020B0502020202020204" pitchFamily="34" charset="0"/>
              </a:rPr>
              <a:t>¡ Hola niños y niñas !</a:t>
            </a:r>
          </a:p>
          <a:p>
            <a:pPr algn="ctr"/>
            <a:r>
              <a:rPr lang="es-CL" sz="2500" b="1" dirty="0" smtClean="0">
                <a:latin typeface="Century Gothic" panose="020B0502020202020204" pitchFamily="34" charset="0"/>
              </a:rPr>
              <a:t>¿Cómo están ?</a:t>
            </a:r>
          </a:p>
          <a:p>
            <a:pPr algn="ctr"/>
            <a:r>
              <a:rPr lang="es-CL" sz="2500" b="1" dirty="0" smtClean="0">
                <a:latin typeface="Century Gothic" panose="020B0502020202020204" pitchFamily="34" charset="0"/>
              </a:rPr>
              <a:t>     Hoy trabajaremos  …..</a:t>
            </a:r>
            <a:endParaRPr lang="es-CL" sz="2500" b="1" dirty="0">
              <a:latin typeface="Century Gothic" panose="020B0502020202020204" pitchFamily="34" charset="0"/>
            </a:endParaRPr>
          </a:p>
        </p:txBody>
      </p:sp>
      <p:pic>
        <p:nvPicPr>
          <p:cNvPr id="1026" name="Imagen 1" descr="Descripción: NUEVO LOGO COLE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5" y="296214"/>
            <a:ext cx="1321274" cy="106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201555" y="4481848"/>
            <a:ext cx="5525037" cy="1300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SONIDO INICIAL SILÁBICO</a:t>
            </a:r>
          </a:p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¿CON QÚE SÍLABA EMPIEZA CADA PALABRA?</a:t>
            </a:r>
            <a:endParaRPr lang="es-CL" b="1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 descr="Resultado de imagen de ma me mi mo mu pdf (con imágen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284" y="3966000"/>
            <a:ext cx="3333750" cy="283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155" y="4033771"/>
            <a:ext cx="2742930" cy="27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asaac.org/repositorio/thumbs/10/200/1/113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220" y="196669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rasaac.org/repositorio/thumbs/10/200/3/364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715" y="414891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rasaac.org/repositorio/thumbs/10/200/2/24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056" y="187258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arasaac.org/repositorio/thumbs/10/200/3/324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89" y="458280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ipse 11"/>
          <p:cNvSpPr/>
          <p:nvPr/>
        </p:nvSpPr>
        <p:spPr>
          <a:xfrm>
            <a:off x="2756848" y="382137"/>
            <a:ext cx="6878471" cy="873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los dibujos, nómbralos. 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los dos que comienzan con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sílaba ME</a:t>
            </a:r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9416955" y="3648051"/>
            <a:ext cx="2661314" cy="2757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¿Con qué vocal comienza oso?</a:t>
            </a:r>
          </a:p>
          <a:p>
            <a:pPr algn="ctr"/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qué vocal 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comienza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uva?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dirty="0" smtClean="0">
              <a:latin typeface="Century Gothic" panose="020B0502020202020204" pitchFamily="34" charset="0"/>
            </a:endParaRPr>
          </a:p>
          <a:p>
            <a:pPr algn="ctr"/>
            <a:endParaRPr lang="es-C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19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rasaac.org/repositorio/thumbs/10/200/2/286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48" y="180150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rasaac.org/repositorio/thumbs/10/200/3/309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46" y="39180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rasaac.org/repositorio/thumbs/10/200/6/60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48" y="379521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>
            <a:off x="2756848" y="382137"/>
            <a:ext cx="6878471" cy="873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los dibujos, nómbralos. 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los dos que comienzan con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sílaba MI</a:t>
            </a:r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80" name="Picture 8" descr="http://www.arasaac.org/repositorio/thumbs/10/200/5/548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78" y="189021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9416955" y="3070746"/>
            <a:ext cx="2661314" cy="3335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¿Con qué vocal comienza indio?</a:t>
            </a:r>
          </a:p>
          <a:p>
            <a:pPr algn="ctr"/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qué vocal 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comienza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ancla?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5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756848" y="382137"/>
            <a:ext cx="6878471" cy="873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los dibujos, nómbralos.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los dos que comienzan con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sílaba MO</a:t>
            </a:r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http://www.arasaac.org/repositorio/thumbs/10/200/2/24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52" y="186178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rasaac.org/repositorio/thumbs/10/200/2/24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48" y="376678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rasaac.org/repositorio/thumbs/10/200/2/23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48" y="186178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arasaac.org/repositorio/thumbs/10/200/2/278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83" y="35757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9416955" y="3289110"/>
            <a:ext cx="2661314" cy="3116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¿Con qué vocal comienza elefante?</a:t>
            </a:r>
          </a:p>
          <a:p>
            <a:pPr algn="ctr"/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qué vocal 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comienza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uña?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dirty="0" smtClean="0">
              <a:latin typeface="Century Gothic" panose="020B0502020202020204" pitchFamily="34" charset="0"/>
            </a:endParaRPr>
          </a:p>
          <a:p>
            <a:pPr algn="ctr"/>
            <a:endParaRPr lang="es-C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36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756848" y="382137"/>
            <a:ext cx="6878471" cy="873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los dibujos, nómbralos.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los dos que comienzan con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sílaba MU</a:t>
            </a:r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 descr="http://www.arasaac.org/repositorio/thumbs/10/200/2/29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66" y="1894196"/>
            <a:ext cx="1755112" cy="173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rasaac.org/repositorio/thumbs/10/200/2/247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193" y="197039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arasaac.org/repositorio/thumbs/10/200/4/46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22" y="426890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arasaac.org/repositorio/thumbs/10/200/2/26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40039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9416955" y="3648051"/>
            <a:ext cx="2661314" cy="2757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¿Con qué vocal comienza ajo?</a:t>
            </a:r>
          </a:p>
          <a:p>
            <a:pPr algn="ctr"/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qué vocal 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comienza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estrella?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dirty="0" smtClean="0">
              <a:latin typeface="Century Gothic" panose="020B0502020202020204" pitchFamily="34" charset="0"/>
            </a:endParaRPr>
          </a:p>
          <a:p>
            <a:pPr algn="ctr"/>
            <a:endParaRPr lang="es-C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77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ílabas la le li lo lu - El Mono Sílabo - Videos Infantil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24" y="1745136"/>
            <a:ext cx="8349522" cy="469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ube 1"/>
          <p:cNvSpPr/>
          <p:nvPr/>
        </p:nvSpPr>
        <p:spPr>
          <a:xfrm>
            <a:off x="1732524" y="368490"/>
            <a:ext cx="8349522" cy="1351128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latin typeface="Century Gothic" panose="020B0502020202020204" pitchFamily="34" charset="0"/>
              </a:rPr>
              <a:t>Ahora veremos sonido inicial ……</a:t>
            </a:r>
            <a:endParaRPr lang="es-CL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77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756848" y="382137"/>
            <a:ext cx="6878471" cy="873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los dibujos, nómbralos.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los dos que comienzan con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sílaba LA</a:t>
            </a:r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18" name="Picture 2" descr="http://www.arasaac.org/repositorio/thumbs/10/200/2/24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46" y="188339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arasaac.org/repositorio/thumbs/10/200/2/29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36" y="450091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083" y="1925756"/>
            <a:ext cx="1905000" cy="1905000"/>
          </a:xfrm>
          <a:prstGeom prst="rect">
            <a:avLst/>
          </a:prstGeom>
        </p:spPr>
      </p:pic>
      <p:pic>
        <p:nvPicPr>
          <p:cNvPr id="9222" name="Picture 6" descr="http://www.arasaac.org/repositorio/thumbs/10/200/3/305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46" y="425241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9416955" y="3138985"/>
            <a:ext cx="2661314" cy="3266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¿Con qué vocal comienza oveja?</a:t>
            </a:r>
          </a:p>
          <a:p>
            <a:pPr algn="ctr"/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qué vocal 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comienza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árbol?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27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756848" y="382137"/>
            <a:ext cx="6878471" cy="873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los dibujos, nómbralos.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los dos que comienzan con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sílaba LE</a:t>
            </a:r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42" name="Picture 2" descr="http://www.arasaac.org/repositorio/thumbs/10/200/2/24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13" y="439969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arasaac.org/repositorio/thumbs/10/200/2/24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52" y="425241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arasaac.org/repositorio/thumbs/10/200/2/27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52" y="180150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arasaac.org/repositorio/thumbs/10/200/8/857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13" y="195703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9416955" y="3138985"/>
            <a:ext cx="2661314" cy="3266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¿Con qué vocal comienza estuche?</a:t>
            </a:r>
          </a:p>
          <a:p>
            <a:pPr algn="ctr"/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qué vocal 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comienza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escalera?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dirty="0" smtClean="0">
              <a:latin typeface="Century Gothic" panose="020B0502020202020204" pitchFamily="34" charset="0"/>
            </a:endParaRPr>
          </a:p>
          <a:p>
            <a:pPr algn="ctr"/>
            <a:endParaRPr lang="es-C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55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756848" y="382137"/>
            <a:ext cx="6878471" cy="873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los dibujos, nómbralos.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los dos que comienzan con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sílaba LI</a:t>
            </a:r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266" name="Picture 2" descr="http://www.arasaac.org/repositorio/thumbs/10/200/3/30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51" y="20989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arasaac.org/repositorio/thumbs/10/200/3/33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69" y="20989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arasaac.org/repositorio/thumbs/10/200/6/698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037" y="450091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www.arasaac.org/repositorio/thumbs/10/200/2/287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48" y="425241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9416955" y="3166281"/>
            <a:ext cx="2661314" cy="3239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¿Con qué vocal comienza auto?</a:t>
            </a:r>
          </a:p>
          <a:p>
            <a:pPr algn="ctr"/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qué vocal 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comienza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oreja?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dirty="0" smtClean="0">
              <a:latin typeface="Century Gothic" panose="020B0502020202020204" pitchFamily="34" charset="0"/>
            </a:endParaRPr>
          </a:p>
          <a:p>
            <a:pPr algn="ctr"/>
            <a:endParaRPr lang="es-C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112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756848" y="382137"/>
            <a:ext cx="6878471" cy="873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los dibujos, nómbralos.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los dos que comienzan con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sílaba LO</a:t>
            </a:r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290" name="Picture 2" descr="http://www.arasaac.org/repositorio/thumbs/10/200/5/58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85" y="186256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575" y="3767564"/>
            <a:ext cx="1114425" cy="2352675"/>
          </a:xfrm>
          <a:prstGeom prst="rect">
            <a:avLst/>
          </a:prstGeom>
        </p:spPr>
      </p:pic>
      <p:pic>
        <p:nvPicPr>
          <p:cNvPr id="12292" name="Picture 4" descr="http://www.arasaac.org/repositorio/thumbs/10/200/8/81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00" y="167725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arasaac.org/repositorio/thumbs/10/200/2/263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16" y="387596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9416955" y="3316406"/>
            <a:ext cx="2661314" cy="3089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¿Con qué vocal comienza iglú?</a:t>
            </a:r>
          </a:p>
          <a:p>
            <a:pPr algn="ctr"/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qué vocal 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comienza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aguja?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56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756848" y="382137"/>
            <a:ext cx="6878471" cy="873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los dibujos, nómbralos.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los dos que comienzan con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sílaba LU</a:t>
            </a:r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4" name="Picture 2" descr="http://www.arasaac.org/repositorio/thumbs/10/200/9/99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48" y="425241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arasaac.org/repositorio/thumbs/10/200/2/29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06" y="194366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arasaac.org/repositorio/thumbs/10/200/3/31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423" y="159963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arasaac.org/repositorio/thumbs/10/200/8/857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73" y="45367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9416955" y="3166281"/>
            <a:ext cx="2661314" cy="3239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¿Con qué vocal comienza espejo?</a:t>
            </a:r>
          </a:p>
          <a:p>
            <a:pPr algn="ctr"/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qué vocal 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comienza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iglesia?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7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72732" y="332509"/>
            <a:ext cx="10328857" cy="594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>
                <a:latin typeface="Century Gothic" panose="020B0502020202020204" pitchFamily="34" charset="0"/>
              </a:rPr>
              <a:t>QUERIDA FAMILIA, ESPERANDO QUE SE ENCUENTREN BIEN, LES DEJO ALGUNAS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INDICACIONES PARA REALIZAR LAS ACTIVIDADES DE ESTA SEMANA…</a:t>
            </a:r>
          </a:p>
          <a:p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PRIMERA PARTE ES PARA LOS ADULTOS DE LA FAMILIA (PAPÁ, MAMÁ, ABUELO, ABUELA, HERMANOS U OTROS, PARA COMPRENDER QUÉ TRABAJAREMOS Y PORQUÉ ES IMPORTANTE HACERLO.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 LEEN EN VOZ ALTA Y DESPUÉS EXPLICAN FACILMENTE A LOS PEQUEÑOS/AS.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TRABAJAREMOS IGUAL QUE LA SEMANA ANTERIOR, PERO ESTA VEZ IDENTIFICANDO CON QUE SÍLABA EMPIEZA CADA DIBUJO.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DESDE LA DIAPOSITIVA NÚMERO 6 , TRABAJAN LOS NIÑOS Y NIÑAS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OJALA REALIZAR LAS ACTIVIDADES DIARIAMENTE “JUGANDO”.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Verónica Hernández Mora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Educadora Diferencial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Fonoaudióloga</a:t>
            </a:r>
          </a:p>
          <a:p>
            <a:pPr>
              <a:lnSpc>
                <a:spcPct val="150000"/>
              </a:lnSpc>
            </a:pPr>
            <a:endParaRPr lang="es-CL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s-CL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be 1"/>
          <p:cNvSpPr/>
          <p:nvPr/>
        </p:nvSpPr>
        <p:spPr>
          <a:xfrm>
            <a:off x="3957852" y="146715"/>
            <a:ext cx="7861110" cy="163773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VEAMOS ESTE LINK …¡A CANTAR!   </a:t>
            </a:r>
          </a:p>
          <a:p>
            <a:pPr algn="ctr"/>
            <a:r>
              <a:rPr lang="es-CL" sz="1500" b="1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s-CL" sz="1500" b="1" dirty="0" smtClean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www.youtube.com/watch?v=swrG4O5UCSQ</a:t>
            </a:r>
            <a:r>
              <a:rPr lang="es-CL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HASTA EL MINUTO 6,38 </a:t>
            </a:r>
          </a:p>
          <a:p>
            <a:pPr algn="ctr"/>
            <a:r>
              <a:rPr lang="es-CL" sz="1600" dirty="0">
                <a:hlinkClick r:id="rId3"/>
              </a:rPr>
              <a:t>https://</a:t>
            </a:r>
            <a:r>
              <a:rPr lang="es-CL" sz="1600" dirty="0" smtClean="0">
                <a:hlinkClick r:id="rId3"/>
              </a:rPr>
              <a:t>www.youtube.com/watch?v=bO23pUTXyA4</a:t>
            </a:r>
            <a:endParaRPr lang="es-CL" sz="1600" dirty="0" smtClean="0"/>
          </a:p>
          <a:p>
            <a:pPr algn="ctr"/>
            <a:r>
              <a:rPr lang="es-CL" sz="1600" dirty="0">
                <a:hlinkClick r:id="rId4"/>
              </a:rPr>
              <a:t>https://www.youtube.com/watch?v=QhVIlKpB2y4</a:t>
            </a:r>
            <a:endParaRPr lang="es-CL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833" y="2661313"/>
            <a:ext cx="6552000" cy="368550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6878472" y="2470245"/>
            <a:ext cx="368489" cy="1910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/>
          <p:cNvSpPr/>
          <p:nvPr/>
        </p:nvSpPr>
        <p:spPr>
          <a:xfrm>
            <a:off x="7062716" y="2209800"/>
            <a:ext cx="368489" cy="1910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/>
          <p:cNvSpPr/>
          <p:nvPr/>
        </p:nvSpPr>
        <p:spPr>
          <a:xfrm>
            <a:off x="7246960" y="1977788"/>
            <a:ext cx="368489" cy="1910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orazón 8"/>
          <p:cNvSpPr/>
          <p:nvPr/>
        </p:nvSpPr>
        <p:spPr>
          <a:xfrm>
            <a:off x="95534" y="327546"/>
            <a:ext cx="3084394" cy="165024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EXTRA</a:t>
            </a:r>
            <a:endParaRPr lang="es-CL" dirty="0"/>
          </a:p>
        </p:txBody>
      </p:sp>
      <p:sp>
        <p:nvSpPr>
          <p:cNvPr id="10" name="Corazón 9"/>
          <p:cNvSpPr/>
          <p:nvPr/>
        </p:nvSpPr>
        <p:spPr>
          <a:xfrm>
            <a:off x="8516203" y="2209801"/>
            <a:ext cx="3302759" cy="371332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 dirty="0" smtClean="0">
              <a:latin typeface="Century Gothic" panose="020B0502020202020204" pitchFamily="34" charset="0"/>
            </a:endParaRPr>
          </a:p>
          <a:p>
            <a:pPr algn="ctr"/>
            <a:endParaRPr lang="es-CL" sz="1400" dirty="0">
              <a:latin typeface="Century Gothic" panose="020B0502020202020204" pitchFamily="34" charset="0"/>
            </a:endParaRPr>
          </a:p>
          <a:p>
            <a:pPr algn="ctr"/>
            <a:r>
              <a:rPr lang="es-C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EN LOS VIDEOS, LA PARTE DE LECTURA INICIAL….. NO ES PARA LOS NIÑOS Y NIÑAS DE PRE KINDER, LO VEN PERO SOLO ENFOCARSE EN LAS LETRAS M - L Y VOCALES.</a:t>
            </a:r>
          </a:p>
          <a:p>
            <a:pPr algn="ctr"/>
            <a:endParaRPr lang="es-CL" sz="1400" dirty="0" smtClean="0">
              <a:latin typeface="Century Gothic" panose="020B0502020202020204" pitchFamily="34" charset="0"/>
            </a:endParaRPr>
          </a:p>
          <a:p>
            <a:pPr algn="ctr"/>
            <a:endParaRPr lang="es-CL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30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be 1"/>
          <p:cNvSpPr/>
          <p:nvPr/>
        </p:nvSpPr>
        <p:spPr>
          <a:xfrm>
            <a:off x="3043257" y="309471"/>
            <a:ext cx="6181859" cy="302653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QUERIDA FAMILIA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¡¡¡¡ MUCHAS GRACIAS POR SU APOYO !!!!</a:t>
            </a:r>
          </a:p>
          <a:p>
            <a:pPr algn="ctr"/>
            <a:endParaRPr lang="es-CL" sz="2000" b="1" dirty="0">
              <a:latin typeface="Century Gothic" panose="020B0502020202020204" pitchFamily="34" charset="0"/>
            </a:endParaRPr>
          </a:p>
        </p:txBody>
      </p:sp>
      <p:sp>
        <p:nvSpPr>
          <p:cNvPr id="4" name="Nube 3"/>
          <p:cNvSpPr/>
          <p:nvPr/>
        </p:nvSpPr>
        <p:spPr>
          <a:xfrm>
            <a:off x="2827168" y="3831465"/>
            <a:ext cx="6181859" cy="302653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CUALQUIER CONSULTA O SUGERENCIA HACERLA A MI MAIL: vepahermo@gmail.com</a:t>
            </a:r>
          </a:p>
          <a:p>
            <a:pPr algn="ctr"/>
            <a:endParaRPr lang="es-CL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 SUGIERE ENVIAR FOTO DEL ALUMNO/A REALIZANDO LAS ACTIVIDADES </a:t>
            </a:r>
          </a:p>
          <a:p>
            <a:pPr algn="ctr"/>
            <a:r>
              <a:rPr lang="es-CL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HASTA EL DÍA VIERNES 29 DE MAYO A </a:t>
            </a:r>
            <a:r>
              <a:rPr lang="es-CL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 WSP +56 9 8180 16 16</a:t>
            </a:r>
          </a:p>
        </p:txBody>
      </p:sp>
    </p:spTree>
    <p:extLst>
      <p:ext uri="{BB962C8B-B14F-4D97-AF65-F5344CB8AC3E}">
        <p14:creationId xmlns:p14="http://schemas.microsoft.com/office/powerpoint/2010/main" val="7189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8953721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trella de 5 puntas 2"/>
          <p:cNvSpPr/>
          <p:nvPr/>
        </p:nvSpPr>
        <p:spPr>
          <a:xfrm>
            <a:off x="9453093" y="682581"/>
            <a:ext cx="2588652" cy="2266681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entury Gothic" panose="020B0502020202020204" pitchFamily="34" charset="0"/>
              </a:rPr>
              <a:t>Lectura para los papás</a:t>
            </a:r>
            <a:endParaRPr lang="es-CL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trella de 5 puntas 4"/>
          <p:cNvSpPr/>
          <p:nvPr/>
        </p:nvSpPr>
        <p:spPr>
          <a:xfrm>
            <a:off x="8255357" y="96593"/>
            <a:ext cx="3374265" cy="23568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Lectura para los papas</a:t>
            </a:r>
            <a:endParaRPr lang="es-CL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36131949"/>
              </p:ext>
            </p:extLst>
          </p:nvPr>
        </p:nvGraphicFramePr>
        <p:xfrm>
          <a:off x="0" y="519961"/>
          <a:ext cx="11204620" cy="5932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5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 rot="16200000">
            <a:off x="-1938271" y="2459866"/>
            <a:ext cx="6168980" cy="1493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0"/>
              </a:spcAft>
            </a:pPr>
            <a:r>
              <a:rPr lang="es-CL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 SE REALIZAN LAS ACTIVIDADES…</a:t>
            </a:r>
            <a:endParaRPr lang="es-C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2073498" y="2002664"/>
            <a:ext cx="1790163" cy="8242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4250030" y="309093"/>
            <a:ext cx="7830354" cy="640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En cada diapositiva aparecen cuatro imágenes, dos empiezan con la sílaba inicial solicitada 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(kínder) y 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los otros dos empiezan con sonido inicial 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vocálico(pre kínder).</a:t>
            </a:r>
            <a:endParaRPr lang="es-ES_tradn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ES_tradnl" sz="1400" b="1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lphaLcParenR"/>
            </a:pPr>
            <a:r>
              <a:rPr lang="es-ES_tradnl" sz="14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Nombrar </a:t>
            </a:r>
            <a:r>
              <a:rPr lang="es-ES_tradnl" sz="1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las </a:t>
            </a:r>
            <a:r>
              <a:rPr lang="es-ES_tradnl" sz="14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dibujos de las imágenes</a:t>
            </a:r>
            <a:r>
              <a:rPr lang="es-ES_tradnl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El Adulto pregunta: 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¿cómo se llaman estos dibujos?, </a:t>
            </a:r>
          </a:p>
          <a:p>
            <a:r>
              <a:rPr lang="es-CL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s-CL" sz="14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 kínder :</a:t>
            </a:r>
            <a:r>
              <a:rPr lang="es-C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(identificar con que vocal empieza cada imagen)</a:t>
            </a:r>
          </a:p>
          <a:p>
            <a:r>
              <a:rPr lang="es-C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Repetir actividad igual que la semana pasada, decir vocales y alargar sonido inicial vocálico de cada dibujo </a:t>
            </a:r>
            <a:r>
              <a:rPr lang="es-CL" sz="14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s-C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Luego indicar los dos dibujos de cada diapositiva que comienzan con vocal  y preguntar:¿con qué vocal empieza?</a:t>
            </a:r>
          </a:p>
          <a:p>
            <a:endPara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L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CL" sz="1400" b="1" u="sng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Kinder</a:t>
            </a:r>
            <a:r>
              <a:rPr lang="es-CL" sz="1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CL" sz="14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  <a:r>
              <a:rPr lang="es-C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(identificar con qué sílaba empieza cada palabra )</a:t>
            </a:r>
            <a:endParaRPr lang="es-C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c) </a:t>
            </a:r>
            <a:r>
              <a:rPr lang="es-ES_tradnl" sz="14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Marcar sílaba inicial</a:t>
            </a:r>
            <a:r>
              <a:rPr lang="es-ES_tradnl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 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adulto repite los nombres de cada dibujo marcando el sonido de la sílaba inicial: por ejemplo: mesa:  el adulto dice ME </a:t>
            </a:r>
            <a:r>
              <a:rPr lang="es-ES_tradnl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sa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(su sílaba inicial es Me)</a:t>
            </a:r>
            <a:endParaRPr lang="es-CL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endParaRPr lang="es-C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OBJETOS DE LAS LAMINAS</a:t>
            </a:r>
            <a:endParaRPr lang="es-C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*Sílaba inicial MA: 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maleta, 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mano 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   * </a:t>
            </a:r>
            <a:r>
              <a:rPr lang="es-ES_tradnl" sz="14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Sílaba </a:t>
            </a:r>
            <a:r>
              <a:rPr lang="es-ES_tradnl" sz="1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inicial </a:t>
            </a:r>
            <a:r>
              <a:rPr lang="es-ES_tradnl" sz="14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Lápiz, lana</a:t>
            </a:r>
          </a:p>
          <a:p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*Sílaba inicial ME:  mesa, medalla                                * </a:t>
            </a:r>
            <a:r>
              <a:rPr lang="es-ES_tradnl" sz="14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Sílaba inicial LE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leche, lechuga</a:t>
            </a:r>
          </a:p>
          <a:p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*Sílaba 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inicial 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MI: 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mirar, misa                                       * </a:t>
            </a:r>
            <a:r>
              <a:rPr lang="es-ES_tradnl" sz="14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Sílaba </a:t>
            </a:r>
            <a:r>
              <a:rPr lang="es-ES_tradnl" sz="1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inicial </a:t>
            </a:r>
            <a:r>
              <a:rPr lang="es-ES_tradnl" sz="14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LI: 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limón, lima</a:t>
            </a:r>
            <a:endParaRPr lang="es-ES_tradn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*Sílaba 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inicial 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MO: 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mono, moto                                    * </a:t>
            </a:r>
            <a:r>
              <a:rPr lang="es-ES_tradnl" sz="1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Sílaba inicial </a:t>
            </a:r>
            <a:r>
              <a:rPr lang="es-ES_tradnl" sz="14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 loro, lobo</a:t>
            </a:r>
            <a:endParaRPr lang="es-ES_tradn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*Sílaba 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inicial 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MU: 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muela, música                                 * </a:t>
            </a:r>
            <a:r>
              <a:rPr lang="es-ES_tradnl" sz="1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Sílaba inicial </a:t>
            </a:r>
            <a:r>
              <a:rPr lang="es-ES_tradnl" sz="14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LU: 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luna, lupa</a:t>
            </a:r>
            <a:endParaRPr lang="es-ES_tradn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ES_tradn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ES_tradnl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strella de 5 puntas 5"/>
          <p:cNvSpPr/>
          <p:nvPr/>
        </p:nvSpPr>
        <p:spPr>
          <a:xfrm>
            <a:off x="1352282" y="4456091"/>
            <a:ext cx="2897747" cy="215721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Lectura para los papas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99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952664" y="1027924"/>
            <a:ext cx="7908213" cy="3284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Si puedes acceder a internet observen este video en familia antes de realizar las actividades y realicen los ejercicios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PARA KINDER 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s-CL" dirty="0">
                <a:solidFill>
                  <a:schemeClr val="tx1"/>
                </a:solidFill>
                <a:hlinkClick r:id="rId2"/>
              </a:rPr>
              <a:t>://</a:t>
            </a:r>
            <a:r>
              <a:rPr lang="es-CL" dirty="0" smtClean="0">
                <a:solidFill>
                  <a:schemeClr val="tx1"/>
                </a:solidFill>
                <a:hlinkClick r:id="rId2"/>
              </a:rPr>
              <a:t>www.youtube.com/watch?v=PpqjJDFglls</a:t>
            </a:r>
            <a:endParaRPr lang="es-CL" dirty="0" smtClean="0">
              <a:solidFill>
                <a:schemeClr val="tx1"/>
              </a:solidFill>
            </a:endParaRPr>
          </a:p>
          <a:p>
            <a:pPr algn="ctr"/>
            <a:r>
              <a:rPr lang="es-CL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s-CL" dirty="0" smtClean="0">
                <a:solidFill>
                  <a:schemeClr val="tx1"/>
                </a:solidFill>
                <a:hlinkClick r:id="rId3"/>
              </a:rPr>
              <a:t>www.youtube.com/watch?v=3sKvDgqDJwc</a:t>
            </a:r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PARA PRE KINDER</a:t>
            </a:r>
          </a:p>
          <a:p>
            <a:pPr algn="ctr"/>
            <a:r>
              <a:rPr lang="es-CL" dirty="0">
                <a:solidFill>
                  <a:schemeClr val="tx1"/>
                </a:solidFill>
                <a:hlinkClick r:id="rId4"/>
              </a:rPr>
              <a:t>https://www.youtube.com/watch?v=DDg0cHSR1wY</a:t>
            </a:r>
            <a:endParaRPr lang="es-CL" dirty="0" smtClean="0">
              <a:solidFill>
                <a:schemeClr val="tx1"/>
              </a:solidFill>
              <a:hlinkClick r:id="rId5"/>
            </a:endParaRPr>
          </a:p>
          <a:p>
            <a:pPr algn="ctr"/>
            <a:r>
              <a:rPr lang="es-CL" dirty="0" smtClean="0">
                <a:solidFill>
                  <a:schemeClr val="tx1"/>
                </a:solidFill>
                <a:hlinkClick r:id="rId5"/>
              </a:rPr>
              <a:t>https</a:t>
            </a:r>
            <a:r>
              <a:rPr lang="es-CL" dirty="0">
                <a:solidFill>
                  <a:schemeClr val="tx1"/>
                </a:solidFill>
                <a:hlinkClick r:id="rId5"/>
              </a:rPr>
              <a:t>://www.youtube.com/watch?v=qOB39TV8OgU</a:t>
            </a:r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elices los niños jugando, saltando de fondo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00" y="1132764"/>
            <a:ext cx="9443541" cy="500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ube 1"/>
          <p:cNvSpPr/>
          <p:nvPr/>
        </p:nvSpPr>
        <p:spPr>
          <a:xfrm>
            <a:off x="2906973" y="1310185"/>
            <a:ext cx="5281684" cy="242930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practicar lo aprendido</a:t>
            </a:r>
            <a:endParaRPr lang="es-CL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ílabas ma me mi mo mu - El Mono Sílabo - Videos Infantil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005" y="2181864"/>
            <a:ext cx="7815745" cy="439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ube 2"/>
          <p:cNvSpPr/>
          <p:nvPr/>
        </p:nvSpPr>
        <p:spPr>
          <a:xfrm>
            <a:off x="1732524" y="368490"/>
            <a:ext cx="8349522" cy="135112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Ahora veremos sonido inicial ……</a:t>
            </a:r>
            <a:endParaRPr lang="es-CL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60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2756848" y="382137"/>
            <a:ext cx="6878471" cy="873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los dibujos, nómbralos.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los dos que comienzan con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sílaba MA</a:t>
            </a:r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www.arasaac.org/repositorio/thumbs/10/200/3/301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11" y="156266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asaac.org/repositorio/thumbs/10/200/1/1129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96" y="403973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asaac.org/repositorio/thumbs/10/200/6/657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24" y="1647279"/>
            <a:ext cx="2000772" cy="200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rasaac.org/repositorio/thumbs/10/200/2/261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542" y="4039737"/>
            <a:ext cx="2366182" cy="236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>
          <a:xfrm>
            <a:off x="9416955" y="3648051"/>
            <a:ext cx="2661314" cy="2757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¿Con qué vocal comienza ojo?</a:t>
            </a:r>
          </a:p>
          <a:p>
            <a:pPr algn="ctr"/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qué vocal 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comienza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iguana?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dirty="0" smtClean="0">
              <a:latin typeface="Century Gothic" panose="020B0502020202020204" pitchFamily="34" charset="0"/>
            </a:endParaRPr>
          </a:p>
          <a:p>
            <a:pPr algn="ctr"/>
            <a:endParaRPr lang="es-C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41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463</TotalTime>
  <Words>876</Words>
  <Application>Microsoft Office PowerPoint</Application>
  <PresentationFormat>Panorámica</PresentationFormat>
  <Paragraphs>150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Century Gothic</vt:lpstr>
      <vt:lpstr>Rockwell</vt:lpstr>
      <vt:lpstr>Rockwell Condensed</vt:lpstr>
      <vt:lpstr>Times New Roman</vt:lpstr>
      <vt:lpstr>Wingdings</vt:lpstr>
      <vt:lpstr>Tipo de madera</vt:lpstr>
      <vt:lpstr>Conciencia fonológica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Respiración y soplo</dc:title>
  <dc:creator>pc</dc:creator>
  <cp:lastModifiedBy>pc</cp:lastModifiedBy>
  <cp:revision>160</cp:revision>
  <dcterms:created xsi:type="dcterms:W3CDTF">2020-04-30T21:42:59Z</dcterms:created>
  <dcterms:modified xsi:type="dcterms:W3CDTF">2020-05-25T22:49:55Z</dcterms:modified>
</cp:coreProperties>
</file>