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5" r:id="rId4"/>
    <p:sldId id="260" r:id="rId5"/>
    <p:sldId id="270" r:id="rId6"/>
    <p:sldId id="291" r:id="rId7"/>
    <p:sldId id="307" r:id="rId8"/>
    <p:sldId id="299" r:id="rId9"/>
    <p:sldId id="285" r:id="rId10"/>
    <p:sldId id="290" r:id="rId11"/>
    <p:sldId id="308" r:id="rId12"/>
    <p:sldId id="300" r:id="rId13"/>
    <p:sldId id="301" r:id="rId14"/>
    <p:sldId id="303" r:id="rId15"/>
    <p:sldId id="302" r:id="rId16"/>
    <p:sldId id="309" r:id="rId17"/>
    <p:sldId id="304" r:id="rId18"/>
    <p:sldId id="305" r:id="rId19"/>
    <p:sldId id="30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 snapToGrid="0">
      <p:cViewPr>
        <p:scale>
          <a:sx n="76" d="100"/>
          <a:sy n="76" d="100"/>
        </p:scale>
        <p:origin x="-54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FA4F-B7A2-4516-9DD8-DCC8C697A48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9547DC78-D129-4404-A007-F609AC80CB74}">
      <dgm:prSet phldrT="[Texto]"/>
      <dgm:spPr/>
      <dgm:t>
        <a:bodyPr/>
        <a:lstStyle/>
        <a:p>
          <a:r>
            <a:rPr lang="es-CL" b="1" dirty="0" smtClean="0">
              <a:latin typeface="Century Gothic" panose="020B0502020202020204" pitchFamily="34" charset="0"/>
            </a:rPr>
            <a:t>SEGMENTACIÓN SILÁBICA</a:t>
          </a:r>
          <a:endParaRPr lang="es-CL" dirty="0"/>
        </a:p>
      </dgm:t>
    </dgm:pt>
    <dgm:pt modelId="{7C1ECBB3-4787-471E-B2A1-A505448AF187}" type="parTrans" cxnId="{E1D17130-4432-4FB0-BC25-DE8486A8AA63}">
      <dgm:prSet/>
      <dgm:spPr/>
      <dgm:t>
        <a:bodyPr/>
        <a:lstStyle/>
        <a:p>
          <a:endParaRPr lang="es-CL"/>
        </a:p>
      </dgm:t>
    </dgm:pt>
    <dgm:pt modelId="{BF7226A8-1263-46EF-8AB1-EB90D297A900}" type="sibTrans" cxnId="{E1D17130-4432-4FB0-BC25-DE8486A8AA63}">
      <dgm:prSet/>
      <dgm:spPr/>
      <dgm:t>
        <a:bodyPr/>
        <a:lstStyle/>
        <a:p>
          <a:endParaRPr lang="es-CL"/>
        </a:p>
      </dgm:t>
    </dgm:pt>
    <dgm:pt modelId="{4FC74D23-179A-4DD1-9D56-EB8C894D3ECA}">
      <dgm:prSet phldrT="[Texto]" custT="1"/>
      <dgm:spPr/>
      <dgm:t>
        <a:bodyPr/>
        <a:lstStyle/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 PARTE DE LA CONCIENCIA FONOLÓGICA</a:t>
          </a:r>
        </a:p>
        <a:p>
          <a:r>
            <a:rPr lang="es-CL" sz="1600" b="1" i="0" dirty="0" smtClean="0">
              <a:latin typeface="Century Gothic" panose="020B0502020202020204" pitchFamily="34" charset="0"/>
            </a:rPr>
            <a:t>Reconocimiento y manipulación de las unidades fonológicas del lenguaje hablado, lo que la convierte en una habilidad indispensable para el proceso de adquisición de la lectoescritura.</a:t>
          </a:r>
          <a:endParaRPr lang="es-CL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A73BE51-8D15-48DE-9299-CD7D04D4FCF2}" type="parTrans" cxnId="{462A6009-7A53-4B22-A641-588BD93E786B}">
      <dgm:prSet/>
      <dgm:spPr/>
      <dgm:t>
        <a:bodyPr/>
        <a:lstStyle/>
        <a:p>
          <a:endParaRPr lang="es-CL"/>
        </a:p>
      </dgm:t>
    </dgm:pt>
    <dgm:pt modelId="{3B453E2B-A45D-4CF8-8043-39228575EB0D}" type="sibTrans" cxnId="{462A6009-7A53-4B22-A641-588BD93E786B}">
      <dgm:prSet/>
      <dgm:spPr/>
      <dgm:t>
        <a:bodyPr/>
        <a:lstStyle/>
        <a:p>
          <a:endParaRPr lang="es-CL"/>
        </a:p>
      </dgm:t>
    </dgm:pt>
    <dgm:pt modelId="{2D704D5E-90DE-44D3-94A2-16A5A33E02E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es-CL" sz="1600" dirty="0"/>
        </a:p>
      </dgm:t>
    </dgm:pt>
    <dgm:pt modelId="{92D2DFC8-9679-47AE-9CF6-CB9631A9B51B}" type="parTrans" cxnId="{CA45873C-2519-48AA-9DCE-BD3B7762D9D1}">
      <dgm:prSet/>
      <dgm:spPr/>
      <dgm:t>
        <a:bodyPr/>
        <a:lstStyle/>
        <a:p>
          <a:endParaRPr lang="es-CL"/>
        </a:p>
      </dgm:t>
    </dgm:pt>
    <dgm:pt modelId="{42636471-392E-4030-B6ED-03924DEA5E94}" type="sibTrans" cxnId="{CA45873C-2519-48AA-9DCE-BD3B7762D9D1}">
      <dgm:prSet/>
      <dgm:spPr/>
      <dgm:t>
        <a:bodyPr/>
        <a:lstStyle/>
        <a:p>
          <a:endParaRPr lang="es-CL"/>
        </a:p>
      </dgm:t>
    </dgm:pt>
    <dgm:pt modelId="{A08FF326-E714-4136-AF15-46A6E9F3CCF9}">
      <dgm:prSet custT="1"/>
      <dgm:spPr/>
      <dgm:t>
        <a:bodyPr/>
        <a:lstStyle/>
        <a:p>
          <a:r>
            <a:rPr lang="es-CL" sz="2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SEPARARA LAS PALABRAS EN SUS RESPECTIVAS SÍLABAS</a:t>
          </a:r>
          <a:endParaRPr lang="es-CL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E75401F-42E0-4834-97B2-B7BCB00B9E91}" type="parTrans" cxnId="{8AA6F361-63FB-44C1-B01B-98910FEDAAD1}">
      <dgm:prSet/>
      <dgm:spPr/>
      <dgm:t>
        <a:bodyPr/>
        <a:lstStyle/>
        <a:p>
          <a:endParaRPr lang="es-CL"/>
        </a:p>
      </dgm:t>
    </dgm:pt>
    <dgm:pt modelId="{5D939688-EE08-4DDB-9235-43703BB6B891}" type="sibTrans" cxnId="{8AA6F361-63FB-44C1-B01B-98910FEDAAD1}">
      <dgm:prSet/>
      <dgm:spPr/>
      <dgm:t>
        <a:bodyPr/>
        <a:lstStyle/>
        <a:p>
          <a:endParaRPr lang="es-CL"/>
        </a:p>
      </dgm:t>
    </dgm:pt>
    <dgm:pt modelId="{32329ED8-8AC4-4B8B-AD85-1154692C8116}">
      <dgm:prSet/>
      <dgm:spPr/>
      <dgm:t>
        <a:bodyPr/>
        <a:lstStyle/>
        <a:p>
          <a:endParaRPr lang="es-CL"/>
        </a:p>
      </dgm:t>
    </dgm:pt>
    <dgm:pt modelId="{47EBF47D-EDC1-4237-85DE-FED2186D7F79}" type="parTrans" cxnId="{A3EC243F-4070-4513-8494-DA97C4E98442}">
      <dgm:prSet/>
      <dgm:spPr/>
      <dgm:t>
        <a:bodyPr/>
        <a:lstStyle/>
        <a:p>
          <a:endParaRPr lang="es-CL"/>
        </a:p>
      </dgm:t>
    </dgm:pt>
    <dgm:pt modelId="{FFAC3478-7D37-42C2-9141-EF6DAD479522}" type="sibTrans" cxnId="{A3EC243F-4070-4513-8494-DA97C4E98442}">
      <dgm:prSet/>
      <dgm:spPr/>
      <dgm:t>
        <a:bodyPr/>
        <a:lstStyle/>
        <a:p>
          <a:endParaRPr lang="es-CL"/>
        </a:p>
      </dgm:t>
    </dgm:pt>
    <dgm:pt modelId="{1A50E54C-CF97-4378-BC35-37460B0029CF}">
      <dgm:prSet/>
      <dgm:spPr/>
      <dgm:t>
        <a:bodyPr/>
        <a:lstStyle/>
        <a:p>
          <a:r>
            <a:rPr lang="es-CL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Capacidad y habilidad mental para segmentar y manipular las sílabas que componen las palabras</a:t>
          </a:r>
          <a:endParaRPr lang="es-CL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C9E0A14-AF3E-40D0-91CA-DD8F02262D54}" type="parTrans" cxnId="{83C2F7ED-9EFF-439C-B75F-469B9DD5E37A}">
      <dgm:prSet/>
      <dgm:spPr/>
      <dgm:t>
        <a:bodyPr/>
        <a:lstStyle/>
        <a:p>
          <a:endParaRPr lang="es-CL"/>
        </a:p>
      </dgm:t>
    </dgm:pt>
    <dgm:pt modelId="{A8DB6928-FBC7-410C-9337-48006D153048}" type="sibTrans" cxnId="{83C2F7ED-9EFF-439C-B75F-469B9DD5E37A}">
      <dgm:prSet/>
      <dgm:spPr/>
      <dgm:t>
        <a:bodyPr/>
        <a:lstStyle/>
        <a:p>
          <a:endParaRPr lang="es-CL"/>
        </a:p>
      </dgm:t>
    </dgm:pt>
    <dgm:pt modelId="{95805C18-DADE-4C42-A751-38535AA2035E}" type="pres">
      <dgm:prSet presAssocID="{D0D7FA4F-B7A2-4516-9DD8-DCC8C697A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111EA-7B58-4E7B-8952-211C5585AFEA}" type="pres">
      <dgm:prSet presAssocID="{D0D7FA4F-B7A2-4516-9DD8-DCC8C697A48F}" presName="matrix" presStyleCnt="0"/>
      <dgm:spPr/>
    </dgm:pt>
    <dgm:pt modelId="{686BF361-D441-4320-9614-B4E84E375610}" type="pres">
      <dgm:prSet presAssocID="{D0D7FA4F-B7A2-4516-9DD8-DCC8C697A48F}" presName="tile1" presStyleLbl="node1" presStyleIdx="0" presStyleCnt="4"/>
      <dgm:spPr/>
      <dgm:t>
        <a:bodyPr/>
        <a:lstStyle/>
        <a:p>
          <a:endParaRPr lang="es-CL"/>
        </a:p>
      </dgm:t>
    </dgm:pt>
    <dgm:pt modelId="{998B52C2-E073-417E-B49B-444C352E0256}" type="pres">
      <dgm:prSet presAssocID="{D0D7FA4F-B7A2-4516-9DD8-DCC8C697A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84BF8-0FAE-4E23-8F65-F6FA3446BADA}" type="pres">
      <dgm:prSet presAssocID="{D0D7FA4F-B7A2-4516-9DD8-DCC8C697A48F}" presName="tile2" presStyleLbl="node1" presStyleIdx="1" presStyleCnt="4"/>
      <dgm:spPr/>
      <dgm:t>
        <a:bodyPr/>
        <a:lstStyle/>
        <a:p>
          <a:endParaRPr lang="es-CL"/>
        </a:p>
      </dgm:t>
    </dgm:pt>
    <dgm:pt modelId="{2EB66ADB-37F3-4B83-AE28-86D071DFA891}" type="pres">
      <dgm:prSet presAssocID="{D0D7FA4F-B7A2-4516-9DD8-DCC8C697A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C0867-C31D-4759-8FBE-439D1C15B74C}" type="pres">
      <dgm:prSet presAssocID="{D0D7FA4F-B7A2-4516-9DD8-DCC8C697A48F}" presName="tile3" presStyleLbl="node1" presStyleIdx="2" presStyleCnt="4"/>
      <dgm:spPr/>
      <dgm:t>
        <a:bodyPr/>
        <a:lstStyle/>
        <a:p>
          <a:endParaRPr lang="es-CL"/>
        </a:p>
      </dgm:t>
    </dgm:pt>
    <dgm:pt modelId="{50B9738A-0148-4A7C-8A80-B1E024AFF645}" type="pres">
      <dgm:prSet presAssocID="{D0D7FA4F-B7A2-4516-9DD8-DCC8C697A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92136-9146-405B-8195-C61DECAC1BC8}" type="pres">
      <dgm:prSet presAssocID="{D0D7FA4F-B7A2-4516-9DD8-DCC8C697A48F}" presName="tile4" presStyleLbl="node1" presStyleIdx="3" presStyleCnt="4"/>
      <dgm:spPr/>
      <dgm:t>
        <a:bodyPr/>
        <a:lstStyle/>
        <a:p>
          <a:endParaRPr lang="es-CL"/>
        </a:p>
      </dgm:t>
    </dgm:pt>
    <dgm:pt modelId="{1B6A46C0-5528-4E43-8AC9-3288EF15D33A}" type="pres">
      <dgm:prSet presAssocID="{D0D7FA4F-B7A2-4516-9DD8-DCC8C697A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DED9F-AB0E-4678-8F57-5F4C7882C251}" type="pres">
      <dgm:prSet presAssocID="{D0D7FA4F-B7A2-4516-9DD8-DCC8C697A48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8AA6F361-63FB-44C1-B01B-98910FEDAAD1}" srcId="{9547DC78-D129-4404-A007-F609AC80CB74}" destId="{A08FF326-E714-4136-AF15-46A6E9F3CCF9}" srcOrd="3" destOrd="0" parTransId="{CE75401F-42E0-4834-97B2-B7BCB00B9E91}" sibTransId="{5D939688-EE08-4DDB-9235-43703BB6B891}"/>
    <dgm:cxn modelId="{83C2F7ED-9EFF-439C-B75F-469B9DD5E37A}" srcId="{9547DC78-D129-4404-A007-F609AC80CB74}" destId="{1A50E54C-CF97-4378-BC35-37460B0029CF}" srcOrd="2" destOrd="0" parTransId="{0C9E0A14-AF3E-40D0-91CA-DD8F02262D54}" sibTransId="{A8DB6928-FBC7-410C-9337-48006D153048}"/>
    <dgm:cxn modelId="{CC3BC905-820F-41C9-AE02-E2898624EBC8}" type="presOf" srcId="{2D704D5E-90DE-44D3-94A2-16A5A33E02EA}" destId="{2EB66ADB-37F3-4B83-AE28-86D071DFA891}" srcOrd="1" destOrd="0" presId="urn:microsoft.com/office/officeart/2005/8/layout/matrix1"/>
    <dgm:cxn modelId="{C8ED3A5F-7EBB-4763-B658-DAD05AEFB71E}" type="presOf" srcId="{1A50E54C-CF97-4378-BC35-37460B0029CF}" destId="{737C0867-C31D-4759-8FBE-439D1C15B74C}" srcOrd="0" destOrd="0" presId="urn:microsoft.com/office/officeart/2005/8/layout/matrix1"/>
    <dgm:cxn modelId="{CA45873C-2519-48AA-9DCE-BD3B7762D9D1}" srcId="{9547DC78-D129-4404-A007-F609AC80CB74}" destId="{2D704D5E-90DE-44D3-94A2-16A5A33E02EA}" srcOrd="1" destOrd="0" parTransId="{92D2DFC8-9679-47AE-9CF6-CB9631A9B51B}" sibTransId="{42636471-392E-4030-B6ED-03924DEA5E94}"/>
    <dgm:cxn modelId="{462A6009-7A53-4B22-A641-588BD93E786B}" srcId="{9547DC78-D129-4404-A007-F609AC80CB74}" destId="{4FC74D23-179A-4DD1-9D56-EB8C894D3ECA}" srcOrd="0" destOrd="0" parTransId="{0A73BE51-8D15-48DE-9299-CD7D04D4FCF2}" sibTransId="{3B453E2B-A45D-4CF8-8043-39228575EB0D}"/>
    <dgm:cxn modelId="{E1D17130-4432-4FB0-BC25-DE8486A8AA63}" srcId="{D0D7FA4F-B7A2-4516-9DD8-DCC8C697A48F}" destId="{9547DC78-D129-4404-A007-F609AC80CB74}" srcOrd="0" destOrd="0" parTransId="{7C1ECBB3-4787-471E-B2A1-A505448AF187}" sibTransId="{BF7226A8-1263-46EF-8AB1-EB90D297A900}"/>
    <dgm:cxn modelId="{5E0FA7C5-364E-4F20-8A38-033D7F555FBA}" type="presOf" srcId="{9547DC78-D129-4404-A007-F609AC80CB74}" destId="{85FDED9F-AB0E-4678-8F57-5F4C7882C251}" srcOrd="0" destOrd="0" presId="urn:microsoft.com/office/officeart/2005/8/layout/matrix1"/>
    <dgm:cxn modelId="{2FD45339-0E38-4AB9-BB0B-F3CC77F01DC9}" type="presOf" srcId="{D0D7FA4F-B7A2-4516-9DD8-DCC8C697A48F}" destId="{95805C18-DADE-4C42-A751-38535AA2035E}" srcOrd="0" destOrd="0" presId="urn:microsoft.com/office/officeart/2005/8/layout/matrix1"/>
    <dgm:cxn modelId="{907568A7-3330-4EA5-85B7-DC4CD3ED5129}" type="presOf" srcId="{2D704D5E-90DE-44D3-94A2-16A5A33E02EA}" destId="{25384BF8-0FAE-4E23-8F65-F6FA3446BADA}" srcOrd="0" destOrd="0" presId="urn:microsoft.com/office/officeart/2005/8/layout/matrix1"/>
    <dgm:cxn modelId="{6B314EC7-9312-4F5E-8D6F-138C1702426F}" type="presOf" srcId="{A08FF326-E714-4136-AF15-46A6E9F3CCF9}" destId="{D3F92136-9146-405B-8195-C61DECAC1BC8}" srcOrd="0" destOrd="0" presId="urn:microsoft.com/office/officeart/2005/8/layout/matrix1"/>
    <dgm:cxn modelId="{A3EC243F-4070-4513-8494-DA97C4E98442}" srcId="{9547DC78-D129-4404-A007-F609AC80CB74}" destId="{32329ED8-8AC4-4B8B-AD85-1154692C8116}" srcOrd="4" destOrd="0" parTransId="{47EBF47D-EDC1-4237-85DE-FED2186D7F79}" sibTransId="{FFAC3478-7D37-42C2-9141-EF6DAD479522}"/>
    <dgm:cxn modelId="{64C5CF10-8790-4ED0-A0D2-FCE755CE685A}" type="presOf" srcId="{1A50E54C-CF97-4378-BC35-37460B0029CF}" destId="{50B9738A-0148-4A7C-8A80-B1E024AFF645}" srcOrd="1" destOrd="0" presId="urn:microsoft.com/office/officeart/2005/8/layout/matrix1"/>
    <dgm:cxn modelId="{67F2F61A-29BA-460A-8FA4-FF5B33C0B4A8}" type="presOf" srcId="{4FC74D23-179A-4DD1-9D56-EB8C894D3ECA}" destId="{686BF361-D441-4320-9614-B4E84E375610}" srcOrd="0" destOrd="0" presId="urn:microsoft.com/office/officeart/2005/8/layout/matrix1"/>
    <dgm:cxn modelId="{1CC69EE0-0F0F-40E8-814C-D669335120D6}" type="presOf" srcId="{4FC74D23-179A-4DD1-9D56-EB8C894D3ECA}" destId="{998B52C2-E073-417E-B49B-444C352E0256}" srcOrd="1" destOrd="0" presId="urn:microsoft.com/office/officeart/2005/8/layout/matrix1"/>
    <dgm:cxn modelId="{8BC815C7-B10D-4E07-8CF0-8B3DBC244896}" type="presOf" srcId="{A08FF326-E714-4136-AF15-46A6E9F3CCF9}" destId="{1B6A46C0-5528-4E43-8AC9-3288EF15D33A}" srcOrd="1" destOrd="0" presId="urn:microsoft.com/office/officeart/2005/8/layout/matrix1"/>
    <dgm:cxn modelId="{C596E74F-FFDB-4A71-8237-48AC8F6BCD84}" type="presParOf" srcId="{95805C18-DADE-4C42-A751-38535AA2035E}" destId="{8C6111EA-7B58-4E7B-8952-211C5585AFEA}" srcOrd="0" destOrd="0" presId="urn:microsoft.com/office/officeart/2005/8/layout/matrix1"/>
    <dgm:cxn modelId="{E1E0D30E-27A2-47EB-8630-F8B398BA4041}" type="presParOf" srcId="{8C6111EA-7B58-4E7B-8952-211C5585AFEA}" destId="{686BF361-D441-4320-9614-B4E84E375610}" srcOrd="0" destOrd="0" presId="urn:microsoft.com/office/officeart/2005/8/layout/matrix1"/>
    <dgm:cxn modelId="{6018675A-5BE2-4063-A32D-CB6CEEDA778A}" type="presParOf" srcId="{8C6111EA-7B58-4E7B-8952-211C5585AFEA}" destId="{998B52C2-E073-417E-B49B-444C352E0256}" srcOrd="1" destOrd="0" presId="urn:microsoft.com/office/officeart/2005/8/layout/matrix1"/>
    <dgm:cxn modelId="{0A435DFE-0F10-4CB9-BC9A-4BACEC759D8D}" type="presParOf" srcId="{8C6111EA-7B58-4E7B-8952-211C5585AFEA}" destId="{25384BF8-0FAE-4E23-8F65-F6FA3446BADA}" srcOrd="2" destOrd="0" presId="urn:microsoft.com/office/officeart/2005/8/layout/matrix1"/>
    <dgm:cxn modelId="{B0E4309B-6CCB-4942-ADF8-432B78C5E98B}" type="presParOf" srcId="{8C6111EA-7B58-4E7B-8952-211C5585AFEA}" destId="{2EB66ADB-37F3-4B83-AE28-86D071DFA891}" srcOrd="3" destOrd="0" presId="urn:microsoft.com/office/officeart/2005/8/layout/matrix1"/>
    <dgm:cxn modelId="{D1F84B0C-5CF0-490E-948D-6EC550FBBC6D}" type="presParOf" srcId="{8C6111EA-7B58-4E7B-8952-211C5585AFEA}" destId="{737C0867-C31D-4759-8FBE-439D1C15B74C}" srcOrd="4" destOrd="0" presId="urn:microsoft.com/office/officeart/2005/8/layout/matrix1"/>
    <dgm:cxn modelId="{E591DD81-025F-40CF-9896-5437DDA6807D}" type="presParOf" srcId="{8C6111EA-7B58-4E7B-8952-211C5585AFEA}" destId="{50B9738A-0148-4A7C-8A80-B1E024AFF645}" srcOrd="5" destOrd="0" presId="urn:microsoft.com/office/officeart/2005/8/layout/matrix1"/>
    <dgm:cxn modelId="{42366927-AEEB-44D9-913B-5A099CBEBED4}" type="presParOf" srcId="{8C6111EA-7B58-4E7B-8952-211C5585AFEA}" destId="{D3F92136-9146-405B-8195-C61DECAC1BC8}" srcOrd="6" destOrd="0" presId="urn:microsoft.com/office/officeart/2005/8/layout/matrix1"/>
    <dgm:cxn modelId="{3DEDD01C-B4F6-4051-8164-C77AA0F0BAE9}" type="presParOf" srcId="{8C6111EA-7B58-4E7B-8952-211C5585AFEA}" destId="{1B6A46C0-5528-4E43-8AC9-3288EF15D33A}" srcOrd="7" destOrd="0" presId="urn:microsoft.com/office/officeart/2005/8/layout/matrix1"/>
    <dgm:cxn modelId="{B4CC479B-AEB9-44C0-8AAD-BBCFB74908B3}" type="presParOf" srcId="{95805C18-DADE-4C42-A751-38535AA2035E}" destId="{85FDED9F-AB0E-4678-8F57-5F4C7882C2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7A9AD249-BB2F-409D-970B-6DA7BC103077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6D54486-FBB8-433D-B3CE-75919D84AF4A}" type="parTrans" cxnId="{25F4090D-1CF7-4D42-BD12-528F23B7DC6C}">
      <dgm:prSet/>
      <dgm:spPr/>
      <dgm:t>
        <a:bodyPr/>
        <a:lstStyle/>
        <a:p>
          <a:endParaRPr lang="es-CL"/>
        </a:p>
      </dgm:t>
    </dgm:pt>
    <dgm:pt modelId="{1ED75358-3096-4D74-A2AA-9DAF2800FE6E}" type="sibTrans" cxnId="{25F4090D-1CF7-4D42-BD12-528F23B7DC6C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las sílabas que componen una palabra</a:t>
          </a:r>
          <a:endParaRPr lang="es-ES_tradnl" sz="11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47BBDA9E-DB51-4DB3-A4DF-783D13EAA6CA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68C759-7E71-47B0-83EF-532F9645AD49}" type="parTrans" cxnId="{C16B2B75-5951-4C75-8256-86EF822D563D}">
      <dgm:prSet/>
      <dgm:spPr/>
      <dgm:t>
        <a:bodyPr/>
        <a:lstStyle/>
        <a:p>
          <a:endParaRPr lang="es-CL"/>
        </a:p>
      </dgm:t>
    </dgm:pt>
    <dgm:pt modelId="{D4218575-E8D1-406C-B9DE-9913118A9A5C}" type="sibTrans" cxnId="{C16B2B75-5951-4C75-8256-86EF822D563D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557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4AA91751-049A-4411-9843-5E9D66745B3B}" type="pres">
      <dgm:prSet presAssocID="{D6D54486-FBB8-433D-B3CE-75919D84AF4A}" presName="Name37" presStyleLbl="parChTrans1D2" presStyleIdx="0" presStyleCnt="3"/>
      <dgm:spPr/>
      <dgm:t>
        <a:bodyPr/>
        <a:lstStyle/>
        <a:p>
          <a:endParaRPr lang="es-CL"/>
        </a:p>
      </dgm:t>
    </dgm:pt>
    <dgm:pt modelId="{181F840C-6AFE-4FF6-872C-841843E6284E}" type="pres">
      <dgm:prSet presAssocID="{7A9AD249-BB2F-409D-970B-6DA7BC103077}" presName="hierRoot2" presStyleCnt="0">
        <dgm:presLayoutVars>
          <dgm:hierBranch val="init"/>
        </dgm:presLayoutVars>
      </dgm:prSet>
      <dgm:spPr/>
    </dgm:pt>
    <dgm:pt modelId="{FC549CB7-01CE-4D14-B65D-A272B5A2DADA}" type="pres">
      <dgm:prSet presAssocID="{7A9AD249-BB2F-409D-970B-6DA7BC103077}" presName="rootComposite" presStyleCnt="0"/>
      <dgm:spPr/>
    </dgm:pt>
    <dgm:pt modelId="{F801B570-F676-4D45-A8A2-AFBD874BC832}" type="pres">
      <dgm:prSet presAssocID="{7A9AD249-BB2F-409D-970B-6DA7BC1030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F0648BE-FC3A-434D-8F38-A9E85D9B57ED}" type="pres">
      <dgm:prSet presAssocID="{7A9AD249-BB2F-409D-970B-6DA7BC103077}" presName="rootConnector" presStyleLbl="node2" presStyleIdx="0" presStyleCnt="3"/>
      <dgm:spPr/>
      <dgm:t>
        <a:bodyPr/>
        <a:lstStyle/>
        <a:p>
          <a:endParaRPr lang="es-CL"/>
        </a:p>
      </dgm:t>
    </dgm:pt>
    <dgm:pt modelId="{9E0C8B05-63E5-4051-88C3-2CA3C4F63785}" type="pres">
      <dgm:prSet presAssocID="{7A9AD249-BB2F-409D-970B-6DA7BC103077}" presName="hierChild4" presStyleCnt="0"/>
      <dgm:spPr/>
    </dgm:pt>
    <dgm:pt modelId="{C26AD685-3CD8-412F-B9A2-C75576135B04}" type="pres">
      <dgm:prSet presAssocID="{7A9AD249-BB2F-409D-970B-6DA7BC103077}" presName="hierChild5" presStyleCnt="0"/>
      <dgm:spPr/>
    </dgm:pt>
    <dgm:pt modelId="{9960EFC8-41A2-40BF-82E7-C14C122DBCF5}" type="pres">
      <dgm:prSet presAssocID="{17A15871-A04D-4537-A8D0-A828C7DD5484}" presName="Name37" presStyleLbl="parChTrans1D2" presStyleIdx="1" presStyleCnt="3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1" presStyleCnt="3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1E562E2E-8982-418C-BAFC-69BB436123BC}" type="pres">
      <dgm:prSet presAssocID="{FE68C759-7E71-47B0-83EF-532F9645AD49}" presName="Name37" presStyleLbl="parChTrans1D2" presStyleIdx="2" presStyleCnt="3"/>
      <dgm:spPr/>
      <dgm:t>
        <a:bodyPr/>
        <a:lstStyle/>
        <a:p>
          <a:endParaRPr lang="es-CL"/>
        </a:p>
      </dgm:t>
    </dgm:pt>
    <dgm:pt modelId="{28072435-DE88-4DBB-91B0-0C6644B44DCF}" type="pres">
      <dgm:prSet presAssocID="{47BBDA9E-DB51-4DB3-A4DF-783D13EAA6CA}" presName="hierRoot2" presStyleCnt="0">
        <dgm:presLayoutVars>
          <dgm:hierBranch val="init"/>
        </dgm:presLayoutVars>
      </dgm:prSet>
      <dgm:spPr/>
    </dgm:pt>
    <dgm:pt modelId="{4BC4B940-64F7-45BF-8CEE-1F25F724819B}" type="pres">
      <dgm:prSet presAssocID="{47BBDA9E-DB51-4DB3-A4DF-783D13EAA6CA}" presName="rootComposite" presStyleCnt="0"/>
      <dgm:spPr/>
    </dgm:pt>
    <dgm:pt modelId="{43286338-1E2F-4321-92E0-D2F76519FEA3}" type="pres">
      <dgm:prSet presAssocID="{47BBDA9E-DB51-4DB3-A4DF-783D13EAA6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EE3A9DF-E399-4B9B-A8B1-B541656D1788}" type="pres">
      <dgm:prSet presAssocID="{47BBDA9E-DB51-4DB3-A4DF-783D13EAA6CA}" presName="rootConnector" presStyleLbl="node2" presStyleIdx="2" presStyleCnt="3"/>
      <dgm:spPr/>
      <dgm:t>
        <a:bodyPr/>
        <a:lstStyle/>
        <a:p>
          <a:endParaRPr lang="es-CL"/>
        </a:p>
      </dgm:t>
    </dgm:pt>
    <dgm:pt modelId="{5DCB9983-FEC5-4965-B727-FD775CC71B74}" type="pres">
      <dgm:prSet presAssocID="{47BBDA9E-DB51-4DB3-A4DF-783D13EAA6CA}" presName="hierChild4" presStyleCnt="0"/>
      <dgm:spPr/>
    </dgm:pt>
    <dgm:pt modelId="{B2C0DDB1-7D7E-4377-BC7F-0AF96DCC4F7D}" type="pres">
      <dgm:prSet presAssocID="{47BBDA9E-DB51-4DB3-A4DF-783D13EAA6CA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6B913E8D-8355-4420-BD4A-C06FA859351A}" type="presOf" srcId="{47BBDA9E-DB51-4DB3-A4DF-783D13EAA6CA}" destId="{0EE3A9DF-E399-4B9B-A8B1-B541656D1788}" srcOrd="1" destOrd="0" presId="urn:microsoft.com/office/officeart/2005/8/layout/orgChart1"/>
    <dgm:cxn modelId="{887DE8E4-F8C0-48B3-A7E6-F9D768FCCBDF}" type="presOf" srcId="{FE68C759-7E71-47B0-83EF-532F9645AD49}" destId="{1E562E2E-8982-418C-BAFC-69BB436123BC}" srcOrd="0" destOrd="0" presId="urn:microsoft.com/office/officeart/2005/8/layout/orgChart1"/>
    <dgm:cxn modelId="{25F4090D-1CF7-4D42-BD12-528F23B7DC6C}" srcId="{AFC93B2F-EA01-454E-B510-A9E85CFCAC60}" destId="{7A9AD249-BB2F-409D-970B-6DA7BC103077}" srcOrd="0" destOrd="0" parTransId="{D6D54486-FBB8-433D-B3CE-75919D84AF4A}" sibTransId="{1ED75358-3096-4D74-A2AA-9DAF2800FE6E}"/>
    <dgm:cxn modelId="{76C96D60-2B84-430A-87A0-F29760F0E4A8}" srcId="{AFC93B2F-EA01-454E-B510-A9E85CFCAC60}" destId="{27C781A1-B044-4D75-8BA2-4952A1944154}" srcOrd="1" destOrd="0" parTransId="{17A15871-A04D-4537-A8D0-A828C7DD5484}" sibTransId="{EE215C80-5E5E-4470-B08A-24230420E960}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C4B72782-222E-440F-A684-1A75E7CDE94D}" type="presOf" srcId="{47BBDA9E-DB51-4DB3-A4DF-783D13EAA6CA}" destId="{43286338-1E2F-4321-92E0-D2F76519FEA3}" srcOrd="0" destOrd="0" presId="urn:microsoft.com/office/officeart/2005/8/layout/orgChart1"/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C769E126-567F-4FAD-874B-E681F36CD545}" type="presOf" srcId="{7A9AD249-BB2F-409D-970B-6DA7BC103077}" destId="{0F0648BE-FC3A-434D-8F38-A9E85D9B57ED}" srcOrd="1" destOrd="0" presId="urn:microsoft.com/office/officeart/2005/8/layout/orgChart1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C16B2B75-5951-4C75-8256-86EF822D563D}" srcId="{AFC93B2F-EA01-454E-B510-A9E85CFCAC60}" destId="{47BBDA9E-DB51-4DB3-A4DF-783D13EAA6CA}" srcOrd="2" destOrd="0" parTransId="{FE68C759-7E71-47B0-83EF-532F9645AD49}" sibTransId="{D4218575-E8D1-406C-B9DE-9913118A9A5C}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6E203413-8265-43F0-94A2-1A7FB9A0817C}" type="presOf" srcId="{D6D54486-FBB8-433D-B3CE-75919D84AF4A}" destId="{4AA91751-049A-4411-9843-5E9D66745B3B}" srcOrd="0" destOrd="0" presId="urn:microsoft.com/office/officeart/2005/8/layout/orgChart1"/>
    <dgm:cxn modelId="{60BB79F0-333C-45E6-8D1F-E32A7B651E89}" type="presOf" srcId="{7A9AD249-BB2F-409D-970B-6DA7BC103077}" destId="{F801B570-F676-4D45-A8A2-AFBD874BC832}" srcOrd="0" destOrd="0" presId="urn:microsoft.com/office/officeart/2005/8/layout/orgChart1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13943CDD-1614-488A-9270-BFEB1BD489DF}" type="presParOf" srcId="{3A01B1D0-D91F-477F-9304-E17E719298A0}" destId="{4AA91751-049A-4411-9843-5E9D66745B3B}" srcOrd="0" destOrd="0" presId="urn:microsoft.com/office/officeart/2005/8/layout/orgChart1"/>
    <dgm:cxn modelId="{84B1423A-F8B5-4C08-A395-6C03293804FD}" type="presParOf" srcId="{3A01B1D0-D91F-477F-9304-E17E719298A0}" destId="{181F840C-6AFE-4FF6-872C-841843E6284E}" srcOrd="1" destOrd="0" presId="urn:microsoft.com/office/officeart/2005/8/layout/orgChart1"/>
    <dgm:cxn modelId="{9C4FD6E0-E427-420E-982B-993002FFC0B7}" type="presParOf" srcId="{181F840C-6AFE-4FF6-872C-841843E6284E}" destId="{FC549CB7-01CE-4D14-B65D-A272B5A2DADA}" srcOrd="0" destOrd="0" presId="urn:microsoft.com/office/officeart/2005/8/layout/orgChart1"/>
    <dgm:cxn modelId="{45A7A772-BD8E-474A-8972-EBCF1333F5F1}" type="presParOf" srcId="{FC549CB7-01CE-4D14-B65D-A272B5A2DADA}" destId="{F801B570-F676-4D45-A8A2-AFBD874BC832}" srcOrd="0" destOrd="0" presId="urn:microsoft.com/office/officeart/2005/8/layout/orgChart1"/>
    <dgm:cxn modelId="{F6541D7D-57B1-4A95-810E-D42787D414D8}" type="presParOf" srcId="{FC549CB7-01CE-4D14-B65D-A272B5A2DADA}" destId="{0F0648BE-FC3A-434D-8F38-A9E85D9B57ED}" srcOrd="1" destOrd="0" presId="urn:microsoft.com/office/officeart/2005/8/layout/orgChart1"/>
    <dgm:cxn modelId="{603951DC-C46D-43BD-A9E7-9BEA6A934342}" type="presParOf" srcId="{181F840C-6AFE-4FF6-872C-841843E6284E}" destId="{9E0C8B05-63E5-4051-88C3-2CA3C4F63785}" srcOrd="1" destOrd="0" presId="urn:microsoft.com/office/officeart/2005/8/layout/orgChart1"/>
    <dgm:cxn modelId="{7C68B03B-93BC-4008-8B52-058E2A5F2B45}" type="presParOf" srcId="{181F840C-6AFE-4FF6-872C-841843E6284E}" destId="{C26AD685-3CD8-412F-B9A2-C75576135B04}" srcOrd="2" destOrd="0" presId="urn:microsoft.com/office/officeart/2005/8/layout/orgChart1"/>
    <dgm:cxn modelId="{3AF1766E-6B69-434F-B33E-162FC4A302C5}" type="presParOf" srcId="{3A01B1D0-D91F-477F-9304-E17E719298A0}" destId="{9960EFC8-41A2-40BF-82E7-C14C122DBCF5}" srcOrd="2" destOrd="0" presId="urn:microsoft.com/office/officeart/2005/8/layout/orgChart1"/>
    <dgm:cxn modelId="{5D7678A0-F413-455F-870E-B79FBC34C098}" type="presParOf" srcId="{3A01B1D0-D91F-477F-9304-E17E719298A0}" destId="{EE26D423-FB33-4F1C-83E9-5F7D95F87BBA}" srcOrd="3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55FA296B-E987-4E27-AAA3-70A66EDAC474}" type="presParOf" srcId="{3A01B1D0-D91F-477F-9304-E17E719298A0}" destId="{1E562E2E-8982-418C-BAFC-69BB436123BC}" srcOrd="4" destOrd="0" presId="urn:microsoft.com/office/officeart/2005/8/layout/orgChart1"/>
    <dgm:cxn modelId="{B294BDD5-0575-4071-82A7-961937B1A08F}" type="presParOf" srcId="{3A01B1D0-D91F-477F-9304-E17E719298A0}" destId="{28072435-DE88-4DBB-91B0-0C6644B44DCF}" srcOrd="5" destOrd="0" presId="urn:microsoft.com/office/officeart/2005/8/layout/orgChart1"/>
    <dgm:cxn modelId="{9BE6B458-7D7D-4342-BC6E-767A29398E1A}" type="presParOf" srcId="{28072435-DE88-4DBB-91B0-0C6644B44DCF}" destId="{4BC4B940-64F7-45BF-8CEE-1F25F724819B}" srcOrd="0" destOrd="0" presId="urn:microsoft.com/office/officeart/2005/8/layout/orgChart1"/>
    <dgm:cxn modelId="{C1E918F0-54BD-4B16-BD81-BA1322CBB88E}" type="presParOf" srcId="{4BC4B940-64F7-45BF-8CEE-1F25F724819B}" destId="{43286338-1E2F-4321-92E0-D2F76519FEA3}" srcOrd="0" destOrd="0" presId="urn:microsoft.com/office/officeart/2005/8/layout/orgChart1"/>
    <dgm:cxn modelId="{080C1928-4CBD-4072-A458-5B3EE94C0809}" type="presParOf" srcId="{4BC4B940-64F7-45BF-8CEE-1F25F724819B}" destId="{0EE3A9DF-E399-4B9B-A8B1-B541656D1788}" srcOrd="1" destOrd="0" presId="urn:microsoft.com/office/officeart/2005/8/layout/orgChart1"/>
    <dgm:cxn modelId="{EEBC7A64-AACF-4602-BAE3-69C54487A06E}" type="presParOf" srcId="{28072435-DE88-4DBB-91B0-0C6644B44DCF}" destId="{5DCB9983-FEC5-4965-B727-FD775CC71B74}" srcOrd="1" destOrd="0" presId="urn:microsoft.com/office/officeart/2005/8/layout/orgChart1"/>
    <dgm:cxn modelId="{CA98BF22-6CE2-4418-A7BB-B4233DB277D9}" type="presParOf" srcId="{28072435-DE88-4DBB-91B0-0C6644B44DCF}" destId="{B2C0DDB1-7D7E-4377-BC7F-0AF96DCC4F7D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F361-D441-4320-9614-B4E84E3756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 PARTE DE LA CONCIENCIA FONOLÓGICA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i="0" kern="1200" dirty="0" smtClean="0">
              <a:latin typeface="Century Gothic" panose="020B0502020202020204" pitchFamily="34" charset="0"/>
            </a:rPr>
            <a:t>Reconocimiento y manipulación de las unidades fonológicas del lenguaje hablado, lo que la convierte en una habilidad indispensable para el proceso de adquisición de la lectoescritura.</a:t>
          </a:r>
          <a:endParaRPr lang="es-CL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-1" y="1"/>
        <a:ext cx="4064000" cy="2032000"/>
      </dsp:txXfrm>
    </dsp:sp>
    <dsp:sp modelId="{25384BF8-0FAE-4E23-8F65-F6FA3446BADA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/>
        </a:p>
      </dsp:txBody>
      <dsp:txXfrm>
        <a:off x="4064000" y="0"/>
        <a:ext cx="4064000" cy="2032000"/>
      </dsp:txXfrm>
    </dsp:sp>
    <dsp:sp modelId="{737C0867-C31D-4759-8FBE-439D1C15B74C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Capacidad y habilidad mental para segmentar y manipular las sílabas que componen las palabras</a:t>
          </a:r>
          <a:endParaRPr lang="es-CL" sz="21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0" y="3386666"/>
        <a:ext cx="4064000" cy="2032000"/>
      </dsp:txXfrm>
    </dsp:sp>
    <dsp:sp modelId="{D3F92136-9146-405B-8195-C61DECAC1BC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shade val="80000"/>
            <a:hueOff val="-531350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SEPARARA LAS PALABRAS EN SUS RESPECTIVAS SÍLABAS</a:t>
          </a:r>
          <a:endParaRPr lang="es-CL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4063999" y="3386666"/>
        <a:ext cx="4064000" cy="2032000"/>
      </dsp:txXfrm>
    </dsp:sp>
    <dsp:sp modelId="{85FDED9F-AB0E-4678-8F57-5F4C7882C25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>
              <a:latin typeface="Century Gothic" panose="020B0502020202020204" pitchFamily="34" charset="0"/>
            </a:rPr>
            <a:t>SEGMENTACIÓN SILÁBICA</a:t>
          </a:r>
          <a:endParaRPr lang="es-CL" sz="2100" kern="1200" dirty="0"/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2E2E-8982-418C-BAFC-69BB436123BC}">
      <dsp:nvSpPr>
        <dsp:cNvPr id="0" name=""/>
        <dsp:cNvSpPr/>
      </dsp:nvSpPr>
      <dsp:spPr>
        <a:xfrm>
          <a:off x="5620556" y="2649565"/>
          <a:ext cx="3945429" cy="66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569"/>
              </a:lnTo>
              <a:lnTo>
                <a:pt x="3945429" y="316569"/>
              </a:lnTo>
              <a:lnTo>
                <a:pt x="3945429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0EFC8-41A2-40BF-82E7-C14C122DBCF5}">
      <dsp:nvSpPr>
        <dsp:cNvPr id="0" name=""/>
        <dsp:cNvSpPr/>
      </dsp:nvSpPr>
      <dsp:spPr>
        <a:xfrm>
          <a:off x="5556589" y="2649565"/>
          <a:ext cx="91440" cy="660525"/>
        </a:xfrm>
        <a:custGeom>
          <a:avLst/>
          <a:gdLst/>
          <a:ahLst/>
          <a:cxnLst/>
          <a:rect l="0" t="0" r="0" b="0"/>
          <a:pathLst>
            <a:path>
              <a:moveTo>
                <a:pt x="63966" y="0"/>
              </a:moveTo>
              <a:lnTo>
                <a:pt x="63966" y="316569"/>
              </a:lnTo>
              <a:lnTo>
                <a:pt x="45720" y="316569"/>
              </a:lnTo>
              <a:lnTo>
                <a:pt x="45720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1751-049A-4411-9843-5E9D66745B3B}">
      <dsp:nvSpPr>
        <dsp:cNvPr id="0" name=""/>
        <dsp:cNvSpPr/>
      </dsp:nvSpPr>
      <dsp:spPr>
        <a:xfrm>
          <a:off x="1638634" y="2649565"/>
          <a:ext cx="3981921" cy="660525"/>
        </a:xfrm>
        <a:custGeom>
          <a:avLst/>
          <a:gdLst/>
          <a:ahLst/>
          <a:cxnLst/>
          <a:rect l="0" t="0" r="0" b="0"/>
          <a:pathLst>
            <a:path>
              <a:moveTo>
                <a:pt x="3981921" y="0"/>
              </a:moveTo>
              <a:lnTo>
                <a:pt x="3981921" y="316569"/>
              </a:lnTo>
              <a:lnTo>
                <a:pt x="0" y="316569"/>
              </a:lnTo>
              <a:lnTo>
                <a:pt x="0" y="66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3982673" y="1011683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982673" y="1011683"/>
        <a:ext cx="3275764" cy="1637882"/>
      </dsp:txXfrm>
    </dsp:sp>
    <dsp:sp modelId="{F801B570-F676-4D45-A8A2-AFBD874BC832}">
      <dsp:nvSpPr>
        <dsp:cNvPr id="0" name=""/>
        <dsp:cNvSpPr/>
      </dsp:nvSpPr>
      <dsp:spPr>
        <a:xfrm>
          <a:off x="752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52" y="3310090"/>
        <a:ext cx="3275764" cy="1637882"/>
      </dsp:txXfrm>
    </dsp:sp>
    <dsp:sp modelId="{077F7ED9-2575-483D-B8B7-130B83A2B9FD}">
      <dsp:nvSpPr>
        <dsp:cNvPr id="0" name=""/>
        <dsp:cNvSpPr/>
      </dsp:nvSpPr>
      <dsp:spPr>
        <a:xfrm>
          <a:off x="3964427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-Identificar las sílabas que componen una palabra</a:t>
          </a:r>
          <a:endParaRPr lang="es-ES_tradnl" sz="11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964427" y="3310090"/>
        <a:ext cx="3275764" cy="1637882"/>
      </dsp:txXfrm>
    </dsp:sp>
    <dsp:sp modelId="{43286338-1E2F-4321-92E0-D2F76519FEA3}">
      <dsp:nvSpPr>
        <dsp:cNvPr id="0" name=""/>
        <dsp:cNvSpPr/>
      </dsp:nvSpPr>
      <dsp:spPr>
        <a:xfrm>
          <a:off x="7928102" y="3310090"/>
          <a:ext cx="3275764" cy="163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928102" y="3310090"/>
        <a:ext cx="3275764" cy="1637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DDwgCbQjg" TargetMode="External"/><Relationship Id="rId2" Type="http://schemas.openxmlformats.org/officeDocument/2006/relationships/hyperlink" Target="https://www.youtube.com/watch?v=mW59b78IKQo&amp;t=98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SsHlpSfLP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01555" y="4481848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¿Cuántas sílabas tiene cada palara?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000" b="1" dirty="0" smtClean="0">
                <a:latin typeface="Century Gothic" panose="020B0502020202020204" pitchFamily="34" charset="0"/>
              </a:rPr>
              <a:t>SEGMENTACIÓN SILÁBICA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8" y="3676650"/>
            <a:ext cx="2325095" cy="3181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510" y="5106114"/>
            <a:ext cx="2954988" cy="175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cuántas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sílabas tienen.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(mar-dado flor-gato)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80" name="Picture 8" descr="http://www.arasaac.org/repositorio/thumbs/10/200/2/29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5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rasaac.org/repositorio/thumbs/10/200/3/31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21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arasaac.org/repositorio/thumbs/10/200/2/27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88" y="21408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rasaac.org/repositorio/thumbs/10/200/2/24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89" y="2117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cuántas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sílabas tienen.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(copa-pala-lana-mesa)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http://www.arasaac.org/repositorio/thumbs/10/200/2/23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9" y="17040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785" y="1951630"/>
            <a:ext cx="1905000" cy="190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319" y="1962435"/>
            <a:ext cx="1905000" cy="1905000"/>
          </a:xfrm>
          <a:prstGeom prst="rect">
            <a:avLst/>
          </a:prstGeom>
        </p:spPr>
      </p:pic>
      <p:pic>
        <p:nvPicPr>
          <p:cNvPr id="3076" name="Picture 4" descr="http://www.arasaac.org/repositorio/thumbs/10/200/2/28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03" y="17040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3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cuántas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sílabas tienen.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(leche-auto-lobo-espejo)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4" descr="http://www.arasaac.org/repositorio/thumbs/10/200/2/24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" y="17040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arasaac.org/repositorio/thumbs/10/200/6/698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25" y="183576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rasaac.org/repositorio/thumbs/10/200/5/58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10" y="16672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repositorio/thumbs/10/200/9/992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54" y="17040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cuántas 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sílabas tienen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(espejo- oreja-zapatos-toalla)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Picture 8" descr="http://www.arasaac.org/repositorio/thumbs/10/200/8/85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rasaac.org/repositorio/thumbs/10/200/2/28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93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asaac.org/repositorio/thumbs/10/200/2/26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67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asaac.org/repositorio/thumbs/10/200/2/259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14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dibujos,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Indica cuentas sílabas tienen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(caballo-cepillo-pepino-rey)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0" name="Picture 2" descr="http://www.arasaac.org/repositorio/thumbs/10/200/2/22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195163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rasaac.org/repositorio/thumbs/10/200/2/26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25" y="21768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rasaac.org/repositorio/thumbs/10/200/2/284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07" y="21768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arasaac.org/repositorio/thumbs/10/200/5/556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9" y="21768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 y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¿Cuáles tienen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sílabas?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(ojo- lavadora-cama-pantalón)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46" name="Picture 2" descr="http://www.arasaac.org/repositorio/thumbs/10/200/6/65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6" y="19243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saac.org/repositorio/thumbs/10/200/2/24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88" y="19625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arasaac.org/repositorio/thumbs/10/200/2/23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40" y="19625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arasaac.org/repositorio/thumbs/10/200/2/25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92" y="20881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 y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¿Cuáles tienen 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(pez - cocina- clip – lápiz 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338" name="Picture 2" descr="http://www.arasaac.org/repositorio/thumbs/10/200/2/25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957671"/>
            <a:ext cx="2183642" cy="21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arasaac.org/repositorio/thumbs/10/200/2/23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9" y="2117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arasaac.org/repositorio/thumbs/10/200/1/103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67" y="238256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rasaac.org/repositorio/thumbs/10/200/2/24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96" y="2117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 y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¿Cuáles tienen 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sílabas?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(moto-pelota-mariposa-vela)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194" name="Picture 2" descr="http://www.arasaac.org/repositorio/thumbs/10/200/3/32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51" y="21408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rasaac.org/repositorio/thumbs/10/200/2/24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8" y="2117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rasaac.org/repositorio/thumbs/10/200/2/2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03" y="223631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rasaac.org/repositorio/thumbs/10/200/6/6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825" y="18424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6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 y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¿Cuáles tienen 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sílabas?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(tijera-goma-coco-gallina)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18" name="Picture 2" descr="http://www.arasaac.org/repositorio/thumbs/10/200/6/66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884598"/>
            <a:ext cx="2197290" cy="21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arasaac.org/repositorio/thumbs/10/200/2/24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25" y="211746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rasaac.org/repositorio/thumbs/10/200/1/10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37" y="18845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arasaac.org/repositorio/thumbs/10/200/2/24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9" y="188459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2756848" y="382137"/>
            <a:ext cx="6878471" cy="87345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los dibujos y nómbralos.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¿Cuáles tienen </a:t>
            </a:r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sílabas?</a:t>
            </a:r>
          </a:p>
          <a:p>
            <a:pPr algn="ctr"/>
            <a:r>
              <a:rPr lang="es-CL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(monedas-pato-pila-galletas)</a:t>
            </a:r>
            <a:endParaRPr lang="es-C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Nube 4"/>
          <p:cNvSpPr/>
          <p:nvPr/>
        </p:nvSpPr>
        <p:spPr>
          <a:xfrm>
            <a:off x="5343004" y="4552666"/>
            <a:ext cx="2463563" cy="873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Golpea tus manos 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://www.arasaac.org/repositorio/thumbs/10/200/3/37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97" y="5122033"/>
            <a:ext cx="1447657" cy="14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4640239" y="500318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>
            <a:off x="4530937" y="5250551"/>
            <a:ext cx="109302" cy="175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4954282" y="4884333"/>
            <a:ext cx="232012" cy="237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36" y="2059354"/>
            <a:ext cx="2143125" cy="2143125"/>
          </a:xfrm>
          <a:prstGeom prst="rect">
            <a:avLst/>
          </a:prstGeom>
        </p:spPr>
      </p:pic>
      <p:pic>
        <p:nvPicPr>
          <p:cNvPr id="10244" name="Picture 4" descr="http://www.arasaac.org/repositorio/thumbs/10/200/6/65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19" y="21602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rasaac.org/repositorio/thumbs/10/200/8/83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21" y="22974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arasaac.org/repositorio/thumbs/10/200/2/2847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45" y="20814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9"/>
            <a:ext cx="10328857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FAMILIA, ESPERANDO QUE SE ENCUENTREN BIEN, LES DEJO ALGUNAS INDICACIONES PARA REALIZAR LAS ACTIVIDADES DE ESTA SEMANA…</a:t>
            </a:r>
          </a:p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POR QUÉ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 LEEN EN VOZ ALTA Y DESPUÉS EXPLICAN FACILMENTE A LOS PEQUEÑOS/AS.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DESDE LA DIAPOSITIVA NÚMERO 6 , TRABAJAN LOS NIÑOS Y NIÑAS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PREFERENTEMENTE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043257" y="309471"/>
            <a:ext cx="6181859" cy="302653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2827168" y="383146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HASTA EL DÍA VIERNES 5 DE JUNIO A </a:t>
            </a:r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35356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9453093" y="682581"/>
            <a:ext cx="2588652" cy="22666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entury Gothic" panose="020B0502020202020204" pitchFamily="34" charset="0"/>
              </a:rPr>
              <a:t>Lectura para los papás</a:t>
            </a:r>
            <a:endParaRPr lang="es-CL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papas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97375722"/>
              </p:ext>
            </p:extLst>
          </p:nvPr>
        </p:nvGraphicFramePr>
        <p:xfrm>
          <a:off x="0" y="519961"/>
          <a:ext cx="11204620" cy="59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CóMO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REALIZAN LAS ACTIVIDADES…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250029" y="1078172"/>
            <a:ext cx="7675679" cy="54449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Antes de comenzar se sugiere ver los siguientes videos:</a:t>
            </a:r>
          </a:p>
          <a:p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600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CL" sz="1600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www.youtube.com/watch?v=mW59b78IKQo&amp;t=98s</a:t>
            </a:r>
            <a:endParaRPr lang="es-CL" sz="16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600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s-CL" sz="1600" dirty="0" smtClean="0">
                <a:latin typeface="Century Gothic" panose="020B0502020202020204" pitchFamily="34" charset="0"/>
                <a:hlinkClick r:id="rId3"/>
              </a:rPr>
              <a:t>www.youtube.com/watch?v=OPDDwgCbQjg</a:t>
            </a:r>
            <a:endParaRPr lang="es-CL" sz="1600" dirty="0" smtClean="0">
              <a:latin typeface="Century Gothic" panose="020B0502020202020204" pitchFamily="34" charset="0"/>
            </a:endParaRPr>
          </a:p>
          <a:p>
            <a:r>
              <a:rPr lang="es-CL" sz="1600" dirty="0">
                <a:latin typeface="Century Gothic" panose="020B0502020202020204" pitchFamily="34" charset="0"/>
                <a:hlinkClick r:id="rId4"/>
              </a:rPr>
              <a:t>https://www.youtube.com/watch?v=HSsHlpSfLPQ</a:t>
            </a:r>
            <a:endParaRPr lang="es-ES_tradnl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a)En </a:t>
            </a:r>
            <a:r>
              <a:rPr lang="es-ES_tradnl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cada diapositiva aparecen cuatro imágenes, </a:t>
            </a:r>
            <a:r>
              <a:rPr lang="es-ES_tradn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leer la instrucción e incentivar al /la menor a realizar la actividad, diciendo la cantidad de sílabas que tiene cada palabra.</a:t>
            </a:r>
          </a:p>
          <a:p>
            <a:pPr algn="just"/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endParaRPr lang="es-ES_tradnl" sz="20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_tradnl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s-ES_tradn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c)Debe mostrar como ejemplo las siguientes dos diapositivas (número 6 y 7) y golpear las manos cada vez que dice una sílaba</a:t>
            </a:r>
            <a:r>
              <a:rPr lang="es-ES_tradnl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(cada golpe representará una sílaba).</a:t>
            </a:r>
          </a:p>
        </p:txBody>
      </p:sp>
      <p:sp>
        <p:nvSpPr>
          <p:cNvPr id="6" name="Estrella de 5 puntas 5"/>
          <p:cNvSpPr/>
          <p:nvPr/>
        </p:nvSpPr>
        <p:spPr>
          <a:xfrm>
            <a:off x="1352282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be 2"/>
          <p:cNvSpPr/>
          <p:nvPr/>
        </p:nvSpPr>
        <p:spPr>
          <a:xfrm>
            <a:off x="272955" y="368490"/>
            <a:ext cx="11818961" cy="135112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¿cuántas sílabas tiene BUS y  SOL?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dar  un golpe de manos cuando dice la palabra.</a:t>
            </a:r>
          </a:p>
        </p:txBody>
      </p:sp>
      <p:sp>
        <p:nvSpPr>
          <p:cNvPr id="2" name="Elipse 1"/>
          <p:cNvSpPr/>
          <p:nvPr/>
        </p:nvSpPr>
        <p:spPr>
          <a:xfrm>
            <a:off x="3411940" y="2866030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BUS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75606" y="2931425"/>
            <a:ext cx="5224991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BUS TIENE 1 SÍLABA.</a:t>
            </a:r>
          </a:p>
        </p:txBody>
      </p:sp>
      <p:sp>
        <p:nvSpPr>
          <p:cNvPr id="8" name="Elipse 7"/>
          <p:cNvSpPr/>
          <p:nvPr/>
        </p:nvSpPr>
        <p:spPr>
          <a:xfrm>
            <a:off x="3411940" y="4792639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SOL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75606" y="4792639"/>
            <a:ext cx="5224991" cy="7779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SOL TIENE 1 SÍLABA.</a:t>
            </a:r>
          </a:p>
        </p:txBody>
      </p:sp>
      <p:pic>
        <p:nvPicPr>
          <p:cNvPr id="1030" name="Picture 6" descr="http://www.arasaac.org/repositorio/thumbs/10/200/7/72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1" y="429449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repositorio/thumbs/10/200/2/22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4" y="23678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6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be 2"/>
          <p:cNvSpPr/>
          <p:nvPr/>
        </p:nvSpPr>
        <p:spPr>
          <a:xfrm>
            <a:off x="272955" y="368490"/>
            <a:ext cx="11818961" cy="135112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¿cuántas sílabas tiene MANO y  CASA?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dar  un golpe de manos </a:t>
            </a:r>
            <a:r>
              <a:rPr lang="es-C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por cada sílaba. (2)</a:t>
            </a:r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www.arasaac.org/repositorio/thumbs/10/200/3/30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" y="18697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411940" y="2866030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MA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698414" y="2866030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NO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75606" y="2931425"/>
            <a:ext cx="5224991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MANO TIENE 2 SÍLABAS.</a:t>
            </a:r>
          </a:p>
        </p:txBody>
      </p:sp>
      <p:sp>
        <p:nvSpPr>
          <p:cNvPr id="8" name="Elipse 7"/>
          <p:cNvSpPr/>
          <p:nvPr/>
        </p:nvSpPr>
        <p:spPr>
          <a:xfrm>
            <a:off x="3411940" y="4792639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CA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698414" y="4792639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entury Gothic" panose="020B0502020202020204" pitchFamily="34" charset="0"/>
              </a:rPr>
              <a:t>S</a:t>
            </a:r>
            <a:r>
              <a:rPr lang="es-CL" dirty="0" smtClean="0">
                <a:latin typeface="Century Gothic" panose="020B0502020202020204" pitchFamily="34" charset="0"/>
              </a:rPr>
              <a:t>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75606" y="4792639"/>
            <a:ext cx="5224991" cy="7779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CASA TIENE 2 SÍLABAS.</a:t>
            </a:r>
          </a:p>
        </p:txBody>
      </p:sp>
      <p:pic>
        <p:nvPicPr>
          <p:cNvPr id="1028" name="Picture 4" descr="http://www.arasaac.org/repositorio/thumbs/10/200/6/69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" y="392486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ube 2"/>
          <p:cNvSpPr/>
          <p:nvPr/>
        </p:nvSpPr>
        <p:spPr>
          <a:xfrm>
            <a:off x="-109181" y="368490"/>
            <a:ext cx="12201098" cy="135112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</a:t>
            </a:r>
            <a:r>
              <a:rPr lang="es-CL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cuántas sílabas tiene MALETA y  PALOMA ?</a:t>
            </a:r>
          </a:p>
          <a:p>
            <a:pPr algn="ctr"/>
            <a:r>
              <a:rPr lang="es-C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dar  un golpe de manos </a:t>
            </a:r>
            <a:r>
              <a:rPr lang="es-C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por cada sílaba (3).</a:t>
            </a:r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138855" y="2735238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LE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02890" y="2735238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TA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66926" y="2866029"/>
            <a:ext cx="5224991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MALETA TIENE 3 SÍLABAS.</a:t>
            </a:r>
          </a:p>
        </p:txBody>
      </p:sp>
      <p:sp>
        <p:nvSpPr>
          <p:cNvPr id="8" name="Elipse 7"/>
          <p:cNvSpPr/>
          <p:nvPr/>
        </p:nvSpPr>
        <p:spPr>
          <a:xfrm>
            <a:off x="2897276" y="4725533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entury Gothic" panose="020B0502020202020204" pitchFamily="34" charset="0"/>
              </a:rPr>
              <a:t>P</a:t>
            </a:r>
            <a:r>
              <a:rPr lang="es-CL" dirty="0" smtClean="0">
                <a:latin typeface="Century Gothic" panose="020B0502020202020204" pitchFamily="34" charset="0"/>
              </a:rPr>
              <a:t>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502889" y="4699945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MA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66925" y="4765341"/>
            <a:ext cx="5224991" cy="7779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PALABRA PALOMA TIENE 3 SÍLABAS.</a:t>
            </a:r>
          </a:p>
        </p:txBody>
      </p:sp>
      <p:sp>
        <p:nvSpPr>
          <p:cNvPr id="12" name="Elipse 11"/>
          <p:cNvSpPr/>
          <p:nvPr/>
        </p:nvSpPr>
        <p:spPr>
          <a:xfrm>
            <a:off x="2932819" y="2735238"/>
            <a:ext cx="1119117" cy="90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MA	</a:t>
            </a:r>
            <a:endParaRPr lang="es-CL" dirty="0"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138853" y="4725533"/>
            <a:ext cx="1119117" cy="90871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entury Gothic" panose="020B0502020202020204" pitchFamily="34" charset="0"/>
              </a:rPr>
              <a:t>LO</a:t>
            </a:r>
            <a:endParaRPr lang="es-CL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www.arasaac.org/repositorio/thumbs/10/200/1/112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" y="20744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3" y="43343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elices los niños jugando, saltando de fond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0" y="1132764"/>
            <a:ext cx="9443541" cy="50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/>
          <p:cNvSpPr/>
          <p:nvPr/>
        </p:nvSpPr>
        <p:spPr>
          <a:xfrm>
            <a:off x="2906973" y="1310185"/>
            <a:ext cx="5281684" cy="2429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practicar lo aprendido</a:t>
            </a:r>
            <a:endParaRPr lang="es-CL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636</TotalTime>
  <Words>588</Words>
  <Application>Microsoft Office PowerPoint</Application>
  <PresentationFormat>Personalizado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Tipo de madera</vt:lpstr>
      <vt:lpstr>SEGMENTACIÓN SILÁBICA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Ale</cp:lastModifiedBy>
  <cp:revision>212</cp:revision>
  <dcterms:created xsi:type="dcterms:W3CDTF">2020-04-30T21:42:59Z</dcterms:created>
  <dcterms:modified xsi:type="dcterms:W3CDTF">2020-06-02T00:16:26Z</dcterms:modified>
</cp:coreProperties>
</file>