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108" y="-18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7795F7FD-5761-4E21-BB91-58631D3FA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/>
              <a:t>ssssss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4259D93-246E-41AB-996C-8DF76534B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72C0-5BAF-414B-92E6-9077D24951D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DEAF22B-B411-467F-A0AE-55021DC73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F2093DD-B298-4633-A507-3D9A84635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D3A0-8DC7-4704-83D4-5EF06DD327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11042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L"/>
              <a:t>ssssss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0516-5509-4C5B-B0F3-83E42404F8AB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D1F4C-E05E-4E48-B694-40654CFD0B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1216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3316-5AC6-408A-9737-E6560CA0DE38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57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726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6987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05065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300010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3084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835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47B0-6B25-4630-8D45-803A16FFFDFF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24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4928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0398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75873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83DF-4F75-4221-942E-8546441938D7}" type="datetime1">
              <a:rPr lang="es-CL" smtClean="0"/>
              <a:t>01-06-2020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170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4513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97867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1EFA-EF06-477C-A4E7-0EB3BFA1E25E}" type="datetime1">
              <a:rPr lang="es-CL" smtClean="0"/>
              <a:t>01-06-2020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4D75-59AD-4E21-8FDB-AB50FF2A97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3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4">
            <a:extLst>
              <a:ext uri="{FF2B5EF4-FFF2-40B4-BE49-F238E27FC236}">
                <a16:creationId xmlns:a16="http://schemas.microsoft.com/office/drawing/2014/main" xmlns="" id="{B63B6C0C-65BB-4F38-9C8A-0892266F8B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9D77137-01B7-45E4-AA14-CD9E779B4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9E3117-F99A-41CA-A621-BF0A03333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1365957"/>
            <a:ext cx="10364452" cy="4041422"/>
          </a:xfrm>
        </p:spPr>
        <p:txBody>
          <a:bodyPr anchor="ctr">
            <a:normAutofit/>
          </a:bodyPr>
          <a:lstStyle/>
          <a:p>
            <a:r>
              <a:rPr lang="es-CL" sz="8000" dirty="0">
                <a:latin typeface="Georgia Pro Black" panose="020B0604020202020204" pitchFamily="18" charset="0"/>
              </a:rPr>
              <a:t>MANDALAS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26296DA-B4BA-442F-AFE3-71FAF142F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7182" y="643465"/>
            <a:ext cx="5961044" cy="722492"/>
          </a:xfrm>
        </p:spPr>
        <p:txBody>
          <a:bodyPr>
            <a:normAutofit/>
          </a:bodyPr>
          <a:lstStyle/>
          <a:p>
            <a:pPr algn="r"/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Nivel: </a:t>
            </a:r>
            <a:r>
              <a:rPr lang="es-C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Prekinder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5078B1-13CE-45B2-83D3-DDFC2B6D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734D75-59AD-4E21-8FDB-AB50FF2A97ED}" type="slidenum">
              <a:rPr lang="es-CL" smtClean="0"/>
              <a:pPr>
                <a:spcAft>
                  <a:spcPts val="600"/>
                </a:spcAft>
              </a:pPr>
              <a:t>1</a:t>
            </a:fld>
            <a:endParaRPr lang="es-CL"/>
          </a:p>
        </p:txBody>
      </p:sp>
      <p:pic>
        <p:nvPicPr>
          <p:cNvPr id="30" name="Marcador de contenido 6">
            <a:extLst>
              <a:ext uri="{FF2B5EF4-FFF2-40B4-BE49-F238E27FC236}">
                <a16:creationId xmlns:a16="http://schemas.microsoft.com/office/drawing/2014/main" xmlns="" id="{81805EDB-5475-4A73-A08F-9916DDE35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5" y="6434258"/>
            <a:ext cx="1080000" cy="2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10</a:t>
            </a:fld>
            <a:endParaRPr lang="es-C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F266C27D-00B1-47D8-8E2D-09AC8164E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9218" name="Picture 2" descr="Imagen relacionada">
            <a:extLst>
              <a:ext uri="{FF2B5EF4-FFF2-40B4-BE49-F238E27FC236}">
                <a16:creationId xmlns:a16="http://schemas.microsoft.com/office/drawing/2014/main" xmlns="" id="{352CCDB9-3341-4C88-BCB9-DE7797D3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6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856E9D89-FDBB-4377-9155-891E99EBC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2</a:t>
            </a:fld>
            <a:endParaRPr lang="es-CL"/>
          </a:p>
        </p:txBody>
      </p:sp>
      <p:pic>
        <p:nvPicPr>
          <p:cNvPr id="1026" name="Picture 2" descr="Resultado de imagen para MANDALAS">
            <a:extLst>
              <a:ext uri="{FF2B5EF4-FFF2-40B4-BE49-F238E27FC236}">
                <a16:creationId xmlns:a16="http://schemas.microsoft.com/office/drawing/2014/main" xmlns="" id="{968C938B-DFE3-4EC9-AB39-DDAB91C4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081088"/>
            <a:ext cx="469582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3</a:t>
            </a:fld>
            <a:endParaRPr lang="es-CL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xmlns="" id="{DAE3D724-3438-415D-A478-D1A7B37F8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2050" name="Picture 2" descr="Resultado de imagen para MANDALAS">
            <a:extLst>
              <a:ext uri="{FF2B5EF4-FFF2-40B4-BE49-F238E27FC236}">
                <a16:creationId xmlns:a16="http://schemas.microsoft.com/office/drawing/2014/main" xmlns="" id="{DD3DB46C-B51B-4279-BEB9-6E740C18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7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4</a:t>
            </a:fld>
            <a:endParaRPr lang="es-CL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xmlns="" id="{3C6D87A6-7F46-4D8D-AA29-E4200F652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3074" name="Picture 2" descr="Resultado de imagen para MANDALAS">
            <a:extLst>
              <a:ext uri="{FF2B5EF4-FFF2-40B4-BE49-F238E27FC236}">
                <a16:creationId xmlns:a16="http://schemas.microsoft.com/office/drawing/2014/main" xmlns="" id="{E030787E-BE82-403F-83F4-8B9EB318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763"/>
            <a:ext cx="7239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2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5</a:t>
            </a:fld>
            <a:endParaRPr lang="es-CL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xmlns="" id="{FDCBA73A-2EDA-40AE-889B-42617F50D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4098" name="Picture 2" descr="Resultado de imagen para MANDALAS">
            <a:extLst>
              <a:ext uri="{FF2B5EF4-FFF2-40B4-BE49-F238E27FC236}">
                <a16:creationId xmlns:a16="http://schemas.microsoft.com/office/drawing/2014/main" xmlns="" id="{82A4014F-E4F9-41EB-9C16-23704CEF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5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6</a:t>
            </a:fld>
            <a:endParaRPr lang="es-CL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xmlns="" id="{565F176A-8A1F-44BF-A3F5-7ADCAD6CF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xmlns="" id="{913D34F3-25FC-479B-81BB-714466F8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2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7</a:t>
            </a:fld>
            <a:endParaRPr lang="es-CL"/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xmlns="" id="{349143D2-DC17-4A4D-B36F-03BE9556D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6146" name="Picture 2" descr="Imagen relacionada">
            <a:extLst>
              <a:ext uri="{FF2B5EF4-FFF2-40B4-BE49-F238E27FC236}">
                <a16:creationId xmlns:a16="http://schemas.microsoft.com/office/drawing/2014/main" xmlns="" id="{93F09D9F-8535-4F8E-964D-151C3577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4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8</a:t>
            </a:fld>
            <a:endParaRPr lang="es-CL"/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xmlns="" id="{A190F403-D2AA-44C4-B5C5-C79C5B7D7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7170" name="Picture 2" descr="Imagen relacionada">
            <a:extLst>
              <a:ext uri="{FF2B5EF4-FFF2-40B4-BE49-F238E27FC236}">
                <a16:creationId xmlns:a16="http://schemas.microsoft.com/office/drawing/2014/main" xmlns="" id="{4A5E54C6-B67C-4591-87C4-FA81CE2A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23875"/>
            <a:ext cx="5810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3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786D23-5E00-4D7D-9A21-75C2DE0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D75-59AD-4E21-8FDB-AB50FF2A97ED}" type="slidenum">
              <a:rPr lang="es-CL" smtClean="0"/>
              <a:t>9</a:t>
            </a:fld>
            <a:endParaRPr lang="es-CL"/>
          </a:p>
        </p:txBody>
      </p: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xmlns="" id="{0AB6BF5F-AADC-431A-A9B7-B39D9A3D3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226" y="306835"/>
            <a:ext cx="1080000" cy="232082"/>
          </a:xfrm>
          <a:prstGeom prst="rect">
            <a:avLst/>
          </a:prstGeom>
        </p:spPr>
      </p:pic>
      <p:pic>
        <p:nvPicPr>
          <p:cNvPr id="8194" name="Picture 2" descr="Imagen relacionada">
            <a:extLst>
              <a:ext uri="{FF2B5EF4-FFF2-40B4-BE49-F238E27FC236}">
                <a16:creationId xmlns:a16="http://schemas.microsoft.com/office/drawing/2014/main" xmlns="" id="{8353B270-B896-4FBF-841B-C21341C1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0"/>
            <a:ext cx="679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57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14</Words>
  <Application>Microsoft Office PowerPoint</Application>
  <PresentationFormat>Personalizado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MANDALAS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Mora</dc:creator>
  <cp:lastModifiedBy>Ale</cp:lastModifiedBy>
  <cp:revision>3</cp:revision>
  <dcterms:created xsi:type="dcterms:W3CDTF">2019-12-13T12:21:06Z</dcterms:created>
  <dcterms:modified xsi:type="dcterms:W3CDTF">2020-06-01T15:35:50Z</dcterms:modified>
</cp:coreProperties>
</file>