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1" r:id="rId3"/>
    <p:sldId id="275" r:id="rId4"/>
    <p:sldId id="260" r:id="rId5"/>
    <p:sldId id="270" r:id="rId6"/>
    <p:sldId id="318" r:id="rId7"/>
    <p:sldId id="319" r:id="rId8"/>
    <p:sldId id="317" r:id="rId9"/>
    <p:sldId id="320" r:id="rId10"/>
    <p:sldId id="304" r:id="rId11"/>
    <p:sldId id="328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291" r:id="rId20"/>
    <p:sldId id="313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60"/>
  </p:normalViewPr>
  <p:slideViewPr>
    <p:cSldViewPr snapToGrid="0">
      <p:cViewPr>
        <p:scale>
          <a:sx n="76" d="100"/>
          <a:sy n="76" d="100"/>
        </p:scale>
        <p:origin x="-606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7FA4F-B7A2-4516-9DD8-DCC8C697A48F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9547DC78-D129-4404-A007-F609AC80CB74}">
      <dgm:prSet phldrT="[Texto]"/>
      <dgm:spPr/>
      <dgm:t>
        <a:bodyPr/>
        <a:lstStyle/>
        <a:p>
          <a:r>
            <a:rPr lang="es-CL" b="1" i="0" dirty="0" smtClean="0">
              <a:latin typeface="Century Gothic" panose="020B0502020202020204" pitchFamily="34" charset="0"/>
            </a:rPr>
            <a:t>CATEGORÍA SEMÁNTICA</a:t>
          </a:r>
          <a:endParaRPr lang="es-CL" b="1" i="0" dirty="0">
            <a:latin typeface="Century Gothic" panose="020B0502020202020204" pitchFamily="34" charset="0"/>
          </a:endParaRPr>
        </a:p>
      </dgm:t>
    </dgm:pt>
    <dgm:pt modelId="{7C1ECBB3-4787-471E-B2A1-A505448AF187}" type="parTrans" cxnId="{E1D17130-4432-4FB0-BC25-DE8486A8AA63}">
      <dgm:prSet/>
      <dgm:spPr/>
      <dgm:t>
        <a:bodyPr/>
        <a:lstStyle/>
        <a:p>
          <a:endParaRPr lang="es-CL"/>
        </a:p>
      </dgm:t>
    </dgm:pt>
    <dgm:pt modelId="{BF7226A8-1263-46EF-8AB1-EB90D297A900}" type="sibTrans" cxnId="{E1D17130-4432-4FB0-BC25-DE8486A8AA63}">
      <dgm:prSet/>
      <dgm:spPr/>
      <dgm:t>
        <a:bodyPr/>
        <a:lstStyle/>
        <a:p>
          <a:endParaRPr lang="es-CL"/>
        </a:p>
      </dgm:t>
    </dgm:pt>
    <dgm:pt modelId="{4FC74D23-179A-4DD1-9D56-EB8C894D3ECA}">
      <dgm:prSet phldrT="[Texto]" custT="1"/>
      <dgm:spPr/>
      <dgm:t>
        <a:bodyPr/>
        <a:lstStyle/>
        <a:p>
          <a:endParaRPr lang="es-CL" sz="1800" b="1" i="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r>
            <a:rPr lang="es-CL" sz="18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La palabra semántica proviene de un vocablo griego que puede traducirse como “significativo”</a:t>
          </a:r>
          <a:endParaRPr lang="es-CL" sz="16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A73BE51-8D15-48DE-9299-CD7D04D4FCF2}" type="parTrans" cxnId="{462A6009-7A53-4B22-A641-588BD93E786B}">
      <dgm:prSet/>
      <dgm:spPr/>
      <dgm:t>
        <a:bodyPr/>
        <a:lstStyle/>
        <a:p>
          <a:endParaRPr lang="es-CL"/>
        </a:p>
      </dgm:t>
    </dgm:pt>
    <dgm:pt modelId="{3B453E2B-A45D-4CF8-8043-39228575EB0D}" type="sibTrans" cxnId="{462A6009-7A53-4B22-A641-588BD93E786B}">
      <dgm:prSet/>
      <dgm:spPr/>
      <dgm:t>
        <a:bodyPr/>
        <a:lstStyle/>
        <a:p>
          <a:endParaRPr lang="es-CL"/>
        </a:p>
      </dgm:t>
    </dgm:pt>
    <dgm:pt modelId="{A08FF326-E714-4136-AF15-46A6E9F3CCF9}">
      <dgm:prSet custT="1"/>
      <dgm:spPr/>
      <dgm:t>
        <a:bodyPr/>
        <a:lstStyle/>
        <a:p>
          <a:r>
            <a:rPr lang="es-CL" sz="18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Su objetivo es definir a un conjunto de palabras o de elementos que tienen un significado similar ya que poseen algo en común.</a:t>
          </a:r>
          <a:r>
            <a:rPr lang="es-CL" sz="2400" b="0" i="0" dirty="0" smtClean="0"/>
            <a:t> </a:t>
          </a:r>
          <a:endParaRPr lang="es-CL" sz="24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CE75401F-42E0-4834-97B2-B7BCB00B9E91}" type="parTrans" cxnId="{8AA6F361-63FB-44C1-B01B-98910FEDAAD1}">
      <dgm:prSet/>
      <dgm:spPr/>
      <dgm:t>
        <a:bodyPr/>
        <a:lstStyle/>
        <a:p>
          <a:endParaRPr lang="es-CL"/>
        </a:p>
      </dgm:t>
    </dgm:pt>
    <dgm:pt modelId="{5D939688-EE08-4DDB-9235-43703BB6B891}" type="sibTrans" cxnId="{8AA6F361-63FB-44C1-B01B-98910FEDAAD1}">
      <dgm:prSet/>
      <dgm:spPr/>
      <dgm:t>
        <a:bodyPr/>
        <a:lstStyle/>
        <a:p>
          <a:endParaRPr lang="es-CL"/>
        </a:p>
      </dgm:t>
    </dgm:pt>
    <dgm:pt modelId="{32329ED8-8AC4-4B8B-AD85-1154692C8116}">
      <dgm:prSet custT="1"/>
      <dgm:spPr/>
      <dgm:t>
        <a:bodyPr/>
        <a:lstStyle/>
        <a:p>
          <a:pPr algn="l"/>
          <a:r>
            <a:rPr lang="es-CL" sz="16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Ejemplos de categorías semánticas: </a:t>
          </a:r>
        </a:p>
        <a:p>
          <a:pPr algn="ctr"/>
          <a:r>
            <a: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Partes del cuerpo</a:t>
          </a:r>
        </a:p>
        <a:p>
          <a:pPr algn="ctr"/>
          <a:r>
            <a: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Animales</a:t>
          </a:r>
        </a:p>
        <a:p>
          <a:pPr algn="ctr"/>
          <a:r>
            <a: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Medios de trasporte</a:t>
          </a:r>
        </a:p>
        <a:p>
          <a:pPr algn="ctr"/>
          <a:r>
            <a: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Verduras</a:t>
          </a:r>
        </a:p>
        <a:p>
          <a:pPr algn="ctr"/>
          <a:r>
            <a: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Útiles escolares</a:t>
          </a:r>
        </a:p>
        <a:p>
          <a:pPr algn="ctr"/>
          <a:r>
            <a: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Ropa</a:t>
          </a:r>
        </a:p>
        <a:p>
          <a:pPr algn="ctr"/>
          <a:r>
            <a: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Útiles de aseo</a:t>
          </a:r>
        </a:p>
        <a:p>
          <a:pPr algn="ctr"/>
          <a:r>
            <a: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Etc.</a:t>
          </a:r>
        </a:p>
        <a:p>
          <a:pPr algn="ctr"/>
          <a:endParaRPr lang="es-CL" sz="16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7EBF47D-EDC1-4237-85DE-FED2186D7F79}" type="parTrans" cxnId="{A3EC243F-4070-4513-8494-DA97C4E98442}">
      <dgm:prSet/>
      <dgm:spPr/>
      <dgm:t>
        <a:bodyPr/>
        <a:lstStyle/>
        <a:p>
          <a:endParaRPr lang="es-CL"/>
        </a:p>
      </dgm:t>
    </dgm:pt>
    <dgm:pt modelId="{FFAC3478-7D37-42C2-9141-EF6DAD479522}" type="sibTrans" cxnId="{A3EC243F-4070-4513-8494-DA97C4E98442}">
      <dgm:prSet/>
      <dgm:spPr/>
      <dgm:t>
        <a:bodyPr/>
        <a:lstStyle/>
        <a:p>
          <a:endParaRPr lang="es-CL"/>
        </a:p>
      </dgm:t>
    </dgm:pt>
    <dgm:pt modelId="{9811A181-1F04-4FFC-8458-93F54FC2F751}">
      <dgm:prSet custT="1"/>
      <dgm:spPr/>
      <dgm:t>
        <a:bodyPr/>
        <a:lstStyle/>
        <a:p>
          <a:pPr algn="ctr"/>
          <a:r>
            <a:rPr lang="es-CL" sz="2000" b="1" baseline="0" dirty="0" smtClean="0">
              <a:solidFill>
                <a:schemeClr val="tx1"/>
              </a:solidFill>
              <a:latin typeface="Century Gothic" panose="020B0502020202020204" pitchFamily="34" charset="0"/>
            </a:rPr>
            <a:t>Hoy trabajaremos </a:t>
          </a:r>
        </a:p>
        <a:p>
          <a:pPr algn="ctr"/>
          <a:r>
            <a:rPr lang="es-CL" sz="2000" b="1" baseline="0" dirty="0" smtClean="0">
              <a:solidFill>
                <a:schemeClr val="tx1"/>
              </a:solidFill>
              <a:latin typeface="Century Gothic" panose="020B0502020202020204" pitchFamily="34" charset="0"/>
            </a:rPr>
            <a:t>-FRUTAS </a:t>
          </a:r>
        </a:p>
        <a:p>
          <a:pPr algn="ctr"/>
          <a:r>
            <a:rPr lang="es-CL" sz="1800" b="1" baseline="0" dirty="0" smtClean="0">
              <a:solidFill>
                <a:schemeClr val="tx1"/>
              </a:solidFill>
              <a:latin typeface="Century Gothic" panose="020B0502020202020204" pitchFamily="34" charset="0"/>
            </a:rPr>
            <a:t>-COLORES</a:t>
          </a:r>
        </a:p>
        <a:p>
          <a:pPr algn="ctr"/>
          <a:endParaRPr lang="es-CL" sz="2000" b="1" baseline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9F93EC9-36E1-4055-B933-04B495388DC2}" type="parTrans" cxnId="{31AAA6AF-22CA-4A47-BB16-B918EA5B99FA}">
      <dgm:prSet/>
      <dgm:spPr/>
      <dgm:t>
        <a:bodyPr/>
        <a:lstStyle/>
        <a:p>
          <a:endParaRPr lang="es-CL"/>
        </a:p>
      </dgm:t>
    </dgm:pt>
    <dgm:pt modelId="{68425F82-4E20-47CD-8398-B62B8B8984AA}" type="sibTrans" cxnId="{31AAA6AF-22CA-4A47-BB16-B918EA5B99FA}">
      <dgm:prSet/>
      <dgm:spPr/>
      <dgm:t>
        <a:bodyPr/>
        <a:lstStyle/>
        <a:p>
          <a:endParaRPr lang="es-CL"/>
        </a:p>
      </dgm:t>
    </dgm:pt>
    <dgm:pt modelId="{95805C18-DADE-4C42-A751-38535AA2035E}" type="pres">
      <dgm:prSet presAssocID="{D0D7FA4F-B7A2-4516-9DD8-DCC8C697A48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C6111EA-7B58-4E7B-8952-211C5585AFEA}" type="pres">
      <dgm:prSet presAssocID="{D0D7FA4F-B7A2-4516-9DD8-DCC8C697A48F}" presName="matrix" presStyleCnt="0"/>
      <dgm:spPr/>
    </dgm:pt>
    <dgm:pt modelId="{686BF361-D441-4320-9614-B4E84E375610}" type="pres">
      <dgm:prSet presAssocID="{D0D7FA4F-B7A2-4516-9DD8-DCC8C697A48F}" presName="tile1" presStyleLbl="node1" presStyleIdx="0" presStyleCnt="4"/>
      <dgm:spPr/>
      <dgm:t>
        <a:bodyPr/>
        <a:lstStyle/>
        <a:p>
          <a:endParaRPr lang="es-CL"/>
        </a:p>
      </dgm:t>
    </dgm:pt>
    <dgm:pt modelId="{998B52C2-E073-417E-B49B-444C352E0256}" type="pres">
      <dgm:prSet presAssocID="{D0D7FA4F-B7A2-4516-9DD8-DCC8C697A48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5384BF8-0FAE-4E23-8F65-F6FA3446BADA}" type="pres">
      <dgm:prSet presAssocID="{D0D7FA4F-B7A2-4516-9DD8-DCC8C697A48F}" presName="tile2" presStyleLbl="node1" presStyleIdx="1" presStyleCnt="4" custLinFactNeighborY="-1369"/>
      <dgm:spPr/>
      <dgm:t>
        <a:bodyPr/>
        <a:lstStyle/>
        <a:p>
          <a:endParaRPr lang="es-CL"/>
        </a:p>
      </dgm:t>
    </dgm:pt>
    <dgm:pt modelId="{2EB66ADB-37F3-4B83-AE28-86D071DFA891}" type="pres">
      <dgm:prSet presAssocID="{D0D7FA4F-B7A2-4516-9DD8-DCC8C697A48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37C0867-C31D-4759-8FBE-439D1C15B74C}" type="pres">
      <dgm:prSet presAssocID="{D0D7FA4F-B7A2-4516-9DD8-DCC8C697A48F}" presName="tile3" presStyleLbl="node1" presStyleIdx="2" presStyleCnt="4" custLinFactNeighborX="336" custLinFactNeighborY="-503"/>
      <dgm:spPr/>
      <dgm:t>
        <a:bodyPr/>
        <a:lstStyle/>
        <a:p>
          <a:endParaRPr lang="es-CL"/>
        </a:p>
      </dgm:t>
    </dgm:pt>
    <dgm:pt modelId="{50B9738A-0148-4A7C-8A80-B1E024AFF645}" type="pres">
      <dgm:prSet presAssocID="{D0D7FA4F-B7A2-4516-9DD8-DCC8C697A48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F92136-9146-405B-8195-C61DECAC1BC8}" type="pres">
      <dgm:prSet presAssocID="{D0D7FA4F-B7A2-4516-9DD8-DCC8C697A48F}" presName="tile4" presStyleLbl="node1" presStyleIdx="3" presStyleCnt="4"/>
      <dgm:spPr/>
      <dgm:t>
        <a:bodyPr/>
        <a:lstStyle/>
        <a:p>
          <a:endParaRPr lang="es-CL"/>
        </a:p>
      </dgm:t>
    </dgm:pt>
    <dgm:pt modelId="{1B6A46C0-5528-4E43-8AC9-3288EF15D33A}" type="pres">
      <dgm:prSet presAssocID="{D0D7FA4F-B7A2-4516-9DD8-DCC8C697A48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5FDED9F-AB0E-4678-8F57-5F4C7882C251}" type="pres">
      <dgm:prSet presAssocID="{D0D7FA4F-B7A2-4516-9DD8-DCC8C697A48F}" presName="centerTile" presStyleLbl="fgShp" presStyleIdx="0" presStyleCnt="1" custScaleX="97904" custScaleY="93912" custLinFactNeighborX="2714" custLinFactNeighborY="-20882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</dgm:ptLst>
  <dgm:cxnLst>
    <dgm:cxn modelId="{31AAA6AF-22CA-4A47-BB16-B918EA5B99FA}" srcId="{9547DC78-D129-4404-A007-F609AC80CB74}" destId="{9811A181-1F04-4FFC-8458-93F54FC2F751}" srcOrd="3" destOrd="0" parTransId="{49F93EC9-36E1-4055-B933-04B495388DC2}" sibTransId="{68425F82-4E20-47CD-8398-B62B8B8984AA}"/>
    <dgm:cxn modelId="{1CC69EE0-0F0F-40E8-814C-D669335120D6}" type="presOf" srcId="{4FC74D23-179A-4DD1-9D56-EB8C894D3ECA}" destId="{998B52C2-E073-417E-B49B-444C352E0256}" srcOrd="1" destOrd="0" presId="urn:microsoft.com/office/officeart/2005/8/layout/matrix1"/>
    <dgm:cxn modelId="{4E3A91D8-DA72-4958-A8EF-343B87326501}" type="presOf" srcId="{32329ED8-8AC4-4B8B-AD85-1154692C8116}" destId="{737C0867-C31D-4759-8FBE-439D1C15B74C}" srcOrd="0" destOrd="0" presId="urn:microsoft.com/office/officeart/2005/8/layout/matrix1"/>
    <dgm:cxn modelId="{8A34C7B9-D9C5-4127-BB49-3A2990A41F26}" type="presOf" srcId="{9811A181-1F04-4FFC-8458-93F54FC2F751}" destId="{D3F92136-9146-405B-8195-C61DECAC1BC8}" srcOrd="0" destOrd="0" presId="urn:microsoft.com/office/officeart/2005/8/layout/matrix1"/>
    <dgm:cxn modelId="{5E5A7FB6-3207-47B8-BFC4-4A9339C4E01E}" type="presOf" srcId="{32329ED8-8AC4-4B8B-AD85-1154692C8116}" destId="{50B9738A-0148-4A7C-8A80-B1E024AFF645}" srcOrd="1" destOrd="0" presId="urn:microsoft.com/office/officeart/2005/8/layout/matrix1"/>
    <dgm:cxn modelId="{A3EC243F-4070-4513-8494-DA97C4E98442}" srcId="{9547DC78-D129-4404-A007-F609AC80CB74}" destId="{32329ED8-8AC4-4B8B-AD85-1154692C8116}" srcOrd="2" destOrd="0" parTransId="{47EBF47D-EDC1-4237-85DE-FED2186D7F79}" sibTransId="{FFAC3478-7D37-42C2-9141-EF6DAD479522}"/>
    <dgm:cxn modelId="{E1D17130-4432-4FB0-BC25-DE8486A8AA63}" srcId="{D0D7FA4F-B7A2-4516-9DD8-DCC8C697A48F}" destId="{9547DC78-D129-4404-A007-F609AC80CB74}" srcOrd="0" destOrd="0" parTransId="{7C1ECBB3-4787-471E-B2A1-A505448AF187}" sibTransId="{BF7226A8-1263-46EF-8AB1-EB90D297A900}"/>
    <dgm:cxn modelId="{2FD45339-0E38-4AB9-BB0B-F3CC77F01DC9}" type="presOf" srcId="{D0D7FA4F-B7A2-4516-9DD8-DCC8C697A48F}" destId="{95805C18-DADE-4C42-A751-38535AA2035E}" srcOrd="0" destOrd="0" presId="urn:microsoft.com/office/officeart/2005/8/layout/matrix1"/>
    <dgm:cxn modelId="{B75EF633-B63F-489F-9A47-2F1A11F2360C}" type="presOf" srcId="{A08FF326-E714-4136-AF15-46A6E9F3CCF9}" destId="{2EB66ADB-37F3-4B83-AE28-86D071DFA891}" srcOrd="1" destOrd="0" presId="urn:microsoft.com/office/officeart/2005/8/layout/matrix1"/>
    <dgm:cxn modelId="{67F2F61A-29BA-460A-8FA4-FF5B33C0B4A8}" type="presOf" srcId="{4FC74D23-179A-4DD1-9D56-EB8C894D3ECA}" destId="{686BF361-D441-4320-9614-B4E84E375610}" srcOrd="0" destOrd="0" presId="urn:microsoft.com/office/officeart/2005/8/layout/matrix1"/>
    <dgm:cxn modelId="{462A6009-7A53-4B22-A641-588BD93E786B}" srcId="{9547DC78-D129-4404-A007-F609AC80CB74}" destId="{4FC74D23-179A-4DD1-9D56-EB8C894D3ECA}" srcOrd="0" destOrd="0" parTransId="{0A73BE51-8D15-48DE-9299-CD7D04D4FCF2}" sibTransId="{3B453E2B-A45D-4CF8-8043-39228575EB0D}"/>
    <dgm:cxn modelId="{8AA6F361-63FB-44C1-B01B-98910FEDAAD1}" srcId="{9547DC78-D129-4404-A007-F609AC80CB74}" destId="{A08FF326-E714-4136-AF15-46A6E9F3CCF9}" srcOrd="1" destOrd="0" parTransId="{CE75401F-42E0-4834-97B2-B7BCB00B9E91}" sibTransId="{5D939688-EE08-4DDB-9235-43703BB6B891}"/>
    <dgm:cxn modelId="{5E0FA7C5-364E-4F20-8A38-033D7F555FBA}" type="presOf" srcId="{9547DC78-D129-4404-A007-F609AC80CB74}" destId="{85FDED9F-AB0E-4678-8F57-5F4C7882C251}" srcOrd="0" destOrd="0" presId="urn:microsoft.com/office/officeart/2005/8/layout/matrix1"/>
    <dgm:cxn modelId="{47D39668-0C4C-4228-88AF-3316397DEF1B}" type="presOf" srcId="{9811A181-1F04-4FFC-8458-93F54FC2F751}" destId="{1B6A46C0-5528-4E43-8AC9-3288EF15D33A}" srcOrd="1" destOrd="0" presId="urn:microsoft.com/office/officeart/2005/8/layout/matrix1"/>
    <dgm:cxn modelId="{02B261E1-85E0-4BD6-9B93-AA655EEC2FAC}" type="presOf" srcId="{A08FF326-E714-4136-AF15-46A6E9F3CCF9}" destId="{25384BF8-0FAE-4E23-8F65-F6FA3446BADA}" srcOrd="0" destOrd="0" presId="urn:microsoft.com/office/officeart/2005/8/layout/matrix1"/>
    <dgm:cxn modelId="{C596E74F-FFDB-4A71-8237-48AC8F6BCD84}" type="presParOf" srcId="{95805C18-DADE-4C42-A751-38535AA2035E}" destId="{8C6111EA-7B58-4E7B-8952-211C5585AFEA}" srcOrd="0" destOrd="0" presId="urn:microsoft.com/office/officeart/2005/8/layout/matrix1"/>
    <dgm:cxn modelId="{E1E0D30E-27A2-47EB-8630-F8B398BA4041}" type="presParOf" srcId="{8C6111EA-7B58-4E7B-8952-211C5585AFEA}" destId="{686BF361-D441-4320-9614-B4E84E375610}" srcOrd="0" destOrd="0" presId="urn:microsoft.com/office/officeart/2005/8/layout/matrix1"/>
    <dgm:cxn modelId="{6018675A-5BE2-4063-A32D-CB6CEEDA778A}" type="presParOf" srcId="{8C6111EA-7B58-4E7B-8952-211C5585AFEA}" destId="{998B52C2-E073-417E-B49B-444C352E0256}" srcOrd="1" destOrd="0" presId="urn:microsoft.com/office/officeart/2005/8/layout/matrix1"/>
    <dgm:cxn modelId="{0A435DFE-0F10-4CB9-BC9A-4BACEC759D8D}" type="presParOf" srcId="{8C6111EA-7B58-4E7B-8952-211C5585AFEA}" destId="{25384BF8-0FAE-4E23-8F65-F6FA3446BADA}" srcOrd="2" destOrd="0" presId="urn:microsoft.com/office/officeart/2005/8/layout/matrix1"/>
    <dgm:cxn modelId="{B0E4309B-6CCB-4942-ADF8-432B78C5E98B}" type="presParOf" srcId="{8C6111EA-7B58-4E7B-8952-211C5585AFEA}" destId="{2EB66ADB-37F3-4B83-AE28-86D071DFA891}" srcOrd="3" destOrd="0" presId="urn:microsoft.com/office/officeart/2005/8/layout/matrix1"/>
    <dgm:cxn modelId="{D1F84B0C-5CF0-490E-948D-6EC550FBBC6D}" type="presParOf" srcId="{8C6111EA-7B58-4E7B-8952-211C5585AFEA}" destId="{737C0867-C31D-4759-8FBE-439D1C15B74C}" srcOrd="4" destOrd="0" presId="urn:microsoft.com/office/officeart/2005/8/layout/matrix1"/>
    <dgm:cxn modelId="{E591DD81-025F-40CF-9896-5437DDA6807D}" type="presParOf" srcId="{8C6111EA-7B58-4E7B-8952-211C5585AFEA}" destId="{50B9738A-0148-4A7C-8A80-B1E024AFF645}" srcOrd="5" destOrd="0" presId="urn:microsoft.com/office/officeart/2005/8/layout/matrix1"/>
    <dgm:cxn modelId="{42366927-AEEB-44D9-913B-5A099CBEBED4}" type="presParOf" srcId="{8C6111EA-7B58-4E7B-8952-211C5585AFEA}" destId="{D3F92136-9146-405B-8195-C61DECAC1BC8}" srcOrd="6" destOrd="0" presId="urn:microsoft.com/office/officeart/2005/8/layout/matrix1"/>
    <dgm:cxn modelId="{3DEDD01C-B4F6-4051-8164-C77AA0F0BAE9}" type="presParOf" srcId="{8C6111EA-7B58-4E7B-8952-211C5585AFEA}" destId="{1B6A46C0-5528-4E43-8AC9-3288EF15D33A}" srcOrd="7" destOrd="0" presId="urn:microsoft.com/office/officeart/2005/8/layout/matrix1"/>
    <dgm:cxn modelId="{B4CC479B-AEB9-44C0-8AAD-BBCFB74908B3}" type="presParOf" srcId="{95805C18-DADE-4C42-A751-38535AA2035E}" destId="{85FDED9F-AB0E-4678-8F57-5F4C7882C25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7A7B55-EDD0-489F-AEAC-125DA78819F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FC93B2F-EA01-454E-B510-A9E85CFCAC60}">
      <dgm:prSet phldrT="[Texto]" custT="1"/>
      <dgm:spPr/>
      <dgm:t>
        <a:bodyPr/>
        <a:lstStyle/>
        <a:p>
          <a:r>
            <a:rPr lang="es-CL" sz="2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OBJETIVO</a:t>
          </a:r>
          <a:endParaRPr lang="es-CL" sz="28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8035087-D2C2-445B-A4B8-0D1EC3A62220}" type="parTrans" cxnId="{A785F6E6-6173-4108-A265-1C32BC9E8861}">
      <dgm:prSet/>
      <dgm:spPr/>
      <dgm:t>
        <a:bodyPr/>
        <a:lstStyle/>
        <a:p>
          <a:endParaRPr lang="es-CL"/>
        </a:p>
      </dgm:t>
    </dgm:pt>
    <dgm:pt modelId="{18DC931F-E508-4775-8C00-99F60A7E7B7C}" type="sibTrans" cxnId="{A785F6E6-6173-4108-A265-1C32BC9E8861}">
      <dgm:prSet/>
      <dgm:spPr/>
      <dgm:t>
        <a:bodyPr/>
        <a:lstStyle/>
        <a:p>
          <a:endParaRPr lang="es-CL"/>
        </a:p>
      </dgm:t>
    </dgm:pt>
    <dgm:pt modelId="{27C781A1-B044-4D75-8BA2-4952A1944154}">
      <dgm:prSet phldrT="[Texto]" custT="1"/>
      <dgm:spPr/>
      <dgm:t>
        <a:bodyPr/>
        <a:lstStyle/>
        <a:p>
          <a:r>
            <a:rPr lang="es-ES_tradnl" sz="1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Favorecer el desarrollo del lenguaje expresivo y comprensivo</a:t>
          </a:r>
        </a:p>
      </dgm:t>
    </dgm:pt>
    <dgm:pt modelId="{17A15871-A04D-4537-A8D0-A828C7DD5484}" type="parTrans" cxnId="{76C96D60-2B84-430A-87A0-F29760F0E4A8}">
      <dgm:prSet/>
      <dgm:spPr/>
      <dgm:t>
        <a:bodyPr/>
        <a:lstStyle/>
        <a:p>
          <a:endParaRPr lang="es-CL"/>
        </a:p>
      </dgm:t>
    </dgm:pt>
    <dgm:pt modelId="{EE215C80-5E5E-4470-B08A-24230420E960}" type="sibTrans" cxnId="{76C96D60-2B84-430A-87A0-F29760F0E4A8}">
      <dgm:prSet/>
      <dgm:spPr/>
      <dgm:t>
        <a:bodyPr/>
        <a:lstStyle/>
        <a:p>
          <a:endParaRPr lang="es-CL"/>
        </a:p>
      </dgm:t>
    </dgm:pt>
    <dgm:pt modelId="{47BBDA9E-DB51-4DB3-A4DF-783D13EAA6CA}">
      <dgm:prSet custT="1"/>
      <dgm:spPr/>
      <dgm:t>
        <a:bodyPr/>
        <a:lstStyle/>
        <a:p>
          <a:r>
            <a:rPr lang="es-CL" sz="18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Aumentar vocabulario </a:t>
          </a:r>
          <a:endParaRPr lang="es-CL" sz="1800" b="1" i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E68C759-7E71-47B0-83EF-532F9645AD49}" type="parTrans" cxnId="{C16B2B75-5951-4C75-8256-86EF822D563D}">
      <dgm:prSet/>
      <dgm:spPr/>
      <dgm:t>
        <a:bodyPr/>
        <a:lstStyle/>
        <a:p>
          <a:endParaRPr lang="es-CL"/>
        </a:p>
      </dgm:t>
    </dgm:pt>
    <dgm:pt modelId="{D4218575-E8D1-406C-B9DE-9913118A9A5C}" type="sibTrans" cxnId="{C16B2B75-5951-4C75-8256-86EF822D563D}">
      <dgm:prSet/>
      <dgm:spPr/>
      <dgm:t>
        <a:bodyPr/>
        <a:lstStyle/>
        <a:p>
          <a:endParaRPr lang="es-CL"/>
        </a:p>
      </dgm:t>
    </dgm:pt>
    <dgm:pt modelId="{E4E6871A-0077-482D-80E7-39D4535CA1D0}">
      <dgm:prSet custT="1"/>
      <dgm:spPr/>
      <dgm:t>
        <a:bodyPr/>
        <a:lstStyle/>
        <a:p>
          <a:r>
            <a:rPr lang="es-CL" sz="20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Fomentar estimulación cognitiva</a:t>
          </a:r>
          <a:endParaRPr lang="es-CL" sz="20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34AB27C-9DAC-43CF-8FAD-8E3EBADB28DE}" type="parTrans" cxnId="{75E0EA2E-FDA0-4166-BDEF-979A1BF4915B}">
      <dgm:prSet/>
      <dgm:spPr/>
      <dgm:t>
        <a:bodyPr/>
        <a:lstStyle/>
        <a:p>
          <a:endParaRPr lang="es-CL"/>
        </a:p>
      </dgm:t>
    </dgm:pt>
    <dgm:pt modelId="{94DA2832-479B-4D86-B668-9A05A89E4D14}" type="sibTrans" cxnId="{75E0EA2E-FDA0-4166-BDEF-979A1BF4915B}">
      <dgm:prSet/>
      <dgm:spPr/>
      <dgm:t>
        <a:bodyPr/>
        <a:lstStyle/>
        <a:p>
          <a:endParaRPr lang="es-CL"/>
        </a:p>
      </dgm:t>
    </dgm:pt>
    <dgm:pt modelId="{5F7A8AA4-5493-415A-9E3A-95F24B6CB5AF}" type="pres">
      <dgm:prSet presAssocID="{387A7B55-EDD0-489F-AEAC-125DA78819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36D3FA44-75EE-4A3E-B5BD-FA5E50122A87}" type="pres">
      <dgm:prSet presAssocID="{AFC93B2F-EA01-454E-B510-A9E85CFCAC60}" presName="hierRoot1" presStyleCnt="0">
        <dgm:presLayoutVars>
          <dgm:hierBranch val="init"/>
        </dgm:presLayoutVars>
      </dgm:prSet>
      <dgm:spPr/>
    </dgm:pt>
    <dgm:pt modelId="{D0341329-20F6-4385-B2A9-81D1CB037919}" type="pres">
      <dgm:prSet presAssocID="{AFC93B2F-EA01-454E-B510-A9E85CFCAC60}" presName="rootComposite1" presStyleCnt="0"/>
      <dgm:spPr/>
    </dgm:pt>
    <dgm:pt modelId="{32915EA9-8D81-4531-B245-67BF8625833B}" type="pres">
      <dgm:prSet presAssocID="{AFC93B2F-EA01-454E-B510-A9E85CFCAC60}" presName="rootText1" presStyleLbl="node0" presStyleIdx="0" presStyleCnt="1" custLinFactNeighborX="-737" custLinFactNeighborY="-5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4B00B48-E0FE-4AC6-8A79-D6D152966092}" type="pres">
      <dgm:prSet presAssocID="{AFC93B2F-EA01-454E-B510-A9E85CFCAC60}" presName="rootConnector1" presStyleLbl="node1" presStyleIdx="0" presStyleCnt="0"/>
      <dgm:spPr/>
      <dgm:t>
        <a:bodyPr/>
        <a:lstStyle/>
        <a:p>
          <a:endParaRPr lang="es-CL"/>
        </a:p>
      </dgm:t>
    </dgm:pt>
    <dgm:pt modelId="{3A01B1D0-D91F-477F-9304-E17E719298A0}" type="pres">
      <dgm:prSet presAssocID="{AFC93B2F-EA01-454E-B510-A9E85CFCAC60}" presName="hierChild2" presStyleCnt="0"/>
      <dgm:spPr/>
    </dgm:pt>
    <dgm:pt modelId="{9960EFC8-41A2-40BF-82E7-C14C122DBCF5}" type="pres">
      <dgm:prSet presAssocID="{17A15871-A04D-4537-A8D0-A828C7DD5484}" presName="Name37" presStyleLbl="parChTrans1D2" presStyleIdx="0" presStyleCnt="3"/>
      <dgm:spPr/>
      <dgm:t>
        <a:bodyPr/>
        <a:lstStyle/>
        <a:p>
          <a:endParaRPr lang="es-CL"/>
        </a:p>
      </dgm:t>
    </dgm:pt>
    <dgm:pt modelId="{EE26D423-FB33-4F1C-83E9-5F7D95F87BBA}" type="pres">
      <dgm:prSet presAssocID="{27C781A1-B044-4D75-8BA2-4952A1944154}" presName="hierRoot2" presStyleCnt="0">
        <dgm:presLayoutVars>
          <dgm:hierBranch val="init"/>
        </dgm:presLayoutVars>
      </dgm:prSet>
      <dgm:spPr/>
    </dgm:pt>
    <dgm:pt modelId="{1A992C0F-C49E-4C00-9C2A-67FFB3D8B22D}" type="pres">
      <dgm:prSet presAssocID="{27C781A1-B044-4D75-8BA2-4952A1944154}" presName="rootComposite" presStyleCnt="0"/>
      <dgm:spPr/>
    </dgm:pt>
    <dgm:pt modelId="{077F7ED9-2575-483D-B8B7-130B83A2B9FD}" type="pres">
      <dgm:prSet presAssocID="{27C781A1-B044-4D75-8BA2-4952A1944154}" presName="rootText" presStyleLbl="node2" presStyleIdx="0" presStyleCnt="3" custLinFactNeighborX="-1672" custLinFactNeighborY="167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B181D564-E534-4A4A-B5AE-4D38585B1B6D}" type="pres">
      <dgm:prSet presAssocID="{27C781A1-B044-4D75-8BA2-4952A1944154}" presName="rootConnector" presStyleLbl="node2" presStyleIdx="0" presStyleCnt="3"/>
      <dgm:spPr/>
      <dgm:t>
        <a:bodyPr/>
        <a:lstStyle/>
        <a:p>
          <a:endParaRPr lang="es-CL"/>
        </a:p>
      </dgm:t>
    </dgm:pt>
    <dgm:pt modelId="{96B89D83-A8B2-45D4-A13A-1027FDBEA087}" type="pres">
      <dgm:prSet presAssocID="{27C781A1-B044-4D75-8BA2-4952A1944154}" presName="hierChild4" presStyleCnt="0"/>
      <dgm:spPr/>
    </dgm:pt>
    <dgm:pt modelId="{812EC4CE-9949-44F8-AC4A-36D592616A24}" type="pres">
      <dgm:prSet presAssocID="{27C781A1-B044-4D75-8BA2-4952A1944154}" presName="hierChild5" presStyleCnt="0"/>
      <dgm:spPr/>
    </dgm:pt>
    <dgm:pt modelId="{5D7081C0-84DF-4840-9AD2-0B13105C9268}" type="pres">
      <dgm:prSet presAssocID="{D34AB27C-9DAC-43CF-8FAD-8E3EBADB28DE}" presName="Name37" presStyleLbl="parChTrans1D2" presStyleIdx="1" presStyleCnt="3"/>
      <dgm:spPr/>
      <dgm:t>
        <a:bodyPr/>
        <a:lstStyle/>
        <a:p>
          <a:endParaRPr lang="es-CL"/>
        </a:p>
      </dgm:t>
    </dgm:pt>
    <dgm:pt modelId="{B98D507C-96C4-4D50-A33C-56283218C6D7}" type="pres">
      <dgm:prSet presAssocID="{E4E6871A-0077-482D-80E7-39D4535CA1D0}" presName="hierRoot2" presStyleCnt="0">
        <dgm:presLayoutVars>
          <dgm:hierBranch val="init"/>
        </dgm:presLayoutVars>
      </dgm:prSet>
      <dgm:spPr/>
    </dgm:pt>
    <dgm:pt modelId="{39CBB286-A897-4783-95EC-AB0A5C665DD3}" type="pres">
      <dgm:prSet presAssocID="{E4E6871A-0077-482D-80E7-39D4535CA1D0}" presName="rootComposite" presStyleCnt="0"/>
      <dgm:spPr/>
    </dgm:pt>
    <dgm:pt modelId="{40504527-269D-4E06-B4C3-1F2D9C2888FA}" type="pres">
      <dgm:prSet presAssocID="{E4E6871A-0077-482D-80E7-39D4535CA1D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7746BD1-61AC-48D4-B25F-35C357B4041A}" type="pres">
      <dgm:prSet presAssocID="{E4E6871A-0077-482D-80E7-39D4535CA1D0}" presName="rootConnector" presStyleLbl="node2" presStyleIdx="1" presStyleCnt="3"/>
      <dgm:spPr/>
      <dgm:t>
        <a:bodyPr/>
        <a:lstStyle/>
        <a:p>
          <a:endParaRPr lang="es-CL"/>
        </a:p>
      </dgm:t>
    </dgm:pt>
    <dgm:pt modelId="{BC343266-5BC7-4289-B49B-0B39FB0004D3}" type="pres">
      <dgm:prSet presAssocID="{E4E6871A-0077-482D-80E7-39D4535CA1D0}" presName="hierChild4" presStyleCnt="0"/>
      <dgm:spPr/>
    </dgm:pt>
    <dgm:pt modelId="{5604C878-EEC0-44F3-8FC6-30DC08B9AE3D}" type="pres">
      <dgm:prSet presAssocID="{E4E6871A-0077-482D-80E7-39D4535CA1D0}" presName="hierChild5" presStyleCnt="0"/>
      <dgm:spPr/>
    </dgm:pt>
    <dgm:pt modelId="{1E562E2E-8982-418C-BAFC-69BB436123BC}" type="pres">
      <dgm:prSet presAssocID="{FE68C759-7E71-47B0-83EF-532F9645AD49}" presName="Name37" presStyleLbl="parChTrans1D2" presStyleIdx="2" presStyleCnt="3"/>
      <dgm:spPr/>
      <dgm:t>
        <a:bodyPr/>
        <a:lstStyle/>
        <a:p>
          <a:endParaRPr lang="es-CL"/>
        </a:p>
      </dgm:t>
    </dgm:pt>
    <dgm:pt modelId="{28072435-DE88-4DBB-91B0-0C6644B44DCF}" type="pres">
      <dgm:prSet presAssocID="{47BBDA9E-DB51-4DB3-A4DF-783D13EAA6CA}" presName="hierRoot2" presStyleCnt="0">
        <dgm:presLayoutVars>
          <dgm:hierBranch val="init"/>
        </dgm:presLayoutVars>
      </dgm:prSet>
      <dgm:spPr/>
    </dgm:pt>
    <dgm:pt modelId="{4BC4B940-64F7-45BF-8CEE-1F25F724819B}" type="pres">
      <dgm:prSet presAssocID="{47BBDA9E-DB51-4DB3-A4DF-783D13EAA6CA}" presName="rootComposite" presStyleCnt="0"/>
      <dgm:spPr/>
    </dgm:pt>
    <dgm:pt modelId="{43286338-1E2F-4321-92E0-D2F76519FEA3}" type="pres">
      <dgm:prSet presAssocID="{47BBDA9E-DB51-4DB3-A4DF-783D13EAA6C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EE3A9DF-E399-4B9B-A8B1-B541656D1788}" type="pres">
      <dgm:prSet presAssocID="{47BBDA9E-DB51-4DB3-A4DF-783D13EAA6CA}" presName="rootConnector" presStyleLbl="node2" presStyleIdx="2" presStyleCnt="3"/>
      <dgm:spPr/>
      <dgm:t>
        <a:bodyPr/>
        <a:lstStyle/>
        <a:p>
          <a:endParaRPr lang="es-CL"/>
        </a:p>
      </dgm:t>
    </dgm:pt>
    <dgm:pt modelId="{5DCB9983-FEC5-4965-B727-FD775CC71B74}" type="pres">
      <dgm:prSet presAssocID="{47BBDA9E-DB51-4DB3-A4DF-783D13EAA6CA}" presName="hierChild4" presStyleCnt="0"/>
      <dgm:spPr/>
    </dgm:pt>
    <dgm:pt modelId="{B2C0DDB1-7D7E-4377-BC7F-0AF96DCC4F7D}" type="pres">
      <dgm:prSet presAssocID="{47BBDA9E-DB51-4DB3-A4DF-783D13EAA6CA}" presName="hierChild5" presStyleCnt="0"/>
      <dgm:spPr/>
    </dgm:pt>
    <dgm:pt modelId="{174C4E14-E30E-4BD1-93FF-584FA705A080}" type="pres">
      <dgm:prSet presAssocID="{AFC93B2F-EA01-454E-B510-A9E85CFCAC60}" presName="hierChild3" presStyleCnt="0"/>
      <dgm:spPr/>
    </dgm:pt>
  </dgm:ptLst>
  <dgm:cxnLst>
    <dgm:cxn modelId="{6B913E8D-8355-4420-BD4A-C06FA859351A}" type="presOf" srcId="{47BBDA9E-DB51-4DB3-A4DF-783D13EAA6CA}" destId="{0EE3A9DF-E399-4B9B-A8B1-B541656D1788}" srcOrd="1" destOrd="0" presId="urn:microsoft.com/office/officeart/2005/8/layout/orgChart1"/>
    <dgm:cxn modelId="{887DE8E4-F8C0-48B3-A7E6-F9D768FCCBDF}" type="presOf" srcId="{FE68C759-7E71-47B0-83EF-532F9645AD49}" destId="{1E562E2E-8982-418C-BAFC-69BB436123BC}" srcOrd="0" destOrd="0" presId="urn:microsoft.com/office/officeart/2005/8/layout/orgChart1"/>
    <dgm:cxn modelId="{F618F6E2-3405-4A63-A28B-172E961AA0D4}" type="presOf" srcId="{E4E6871A-0077-482D-80E7-39D4535CA1D0}" destId="{97746BD1-61AC-48D4-B25F-35C357B4041A}" srcOrd="1" destOrd="0" presId="urn:microsoft.com/office/officeart/2005/8/layout/orgChart1"/>
    <dgm:cxn modelId="{B6EAC9CB-ADDB-404F-97B0-EFF47D3D00C7}" type="presOf" srcId="{E4E6871A-0077-482D-80E7-39D4535CA1D0}" destId="{40504527-269D-4E06-B4C3-1F2D9C2888FA}" srcOrd="0" destOrd="0" presId="urn:microsoft.com/office/officeart/2005/8/layout/orgChart1"/>
    <dgm:cxn modelId="{76C96D60-2B84-430A-87A0-F29760F0E4A8}" srcId="{AFC93B2F-EA01-454E-B510-A9E85CFCAC60}" destId="{27C781A1-B044-4D75-8BA2-4952A1944154}" srcOrd="0" destOrd="0" parTransId="{17A15871-A04D-4537-A8D0-A828C7DD5484}" sibTransId="{EE215C80-5E5E-4470-B08A-24230420E960}"/>
    <dgm:cxn modelId="{A785F6E6-6173-4108-A265-1C32BC9E8861}" srcId="{387A7B55-EDD0-489F-AEAC-125DA78819F7}" destId="{AFC93B2F-EA01-454E-B510-A9E85CFCAC60}" srcOrd="0" destOrd="0" parTransId="{88035087-D2C2-445B-A4B8-0D1EC3A62220}" sibTransId="{18DC931F-E508-4775-8C00-99F60A7E7B7C}"/>
    <dgm:cxn modelId="{C4B72782-222E-440F-A684-1A75E7CDE94D}" type="presOf" srcId="{47BBDA9E-DB51-4DB3-A4DF-783D13EAA6CA}" destId="{43286338-1E2F-4321-92E0-D2F76519FEA3}" srcOrd="0" destOrd="0" presId="urn:microsoft.com/office/officeart/2005/8/layout/orgChart1"/>
    <dgm:cxn modelId="{B1A6F5AC-8E38-44C1-B554-57E444E4C9DF}" type="presOf" srcId="{387A7B55-EDD0-489F-AEAC-125DA78819F7}" destId="{5F7A8AA4-5493-415A-9E3A-95F24B6CB5AF}" srcOrd="0" destOrd="0" presId="urn:microsoft.com/office/officeart/2005/8/layout/orgChart1"/>
    <dgm:cxn modelId="{75E0EA2E-FDA0-4166-BDEF-979A1BF4915B}" srcId="{AFC93B2F-EA01-454E-B510-A9E85CFCAC60}" destId="{E4E6871A-0077-482D-80E7-39D4535CA1D0}" srcOrd="1" destOrd="0" parTransId="{D34AB27C-9DAC-43CF-8FAD-8E3EBADB28DE}" sibTransId="{94DA2832-479B-4D86-B668-9A05A89E4D14}"/>
    <dgm:cxn modelId="{4CC6AC3D-7804-41B9-9DAE-9067556424E4}" type="presOf" srcId="{D34AB27C-9DAC-43CF-8FAD-8E3EBADB28DE}" destId="{5D7081C0-84DF-4840-9AD2-0B13105C9268}" srcOrd="0" destOrd="0" presId="urn:microsoft.com/office/officeart/2005/8/layout/orgChart1"/>
    <dgm:cxn modelId="{25F03FE5-1C62-43AC-A25B-7ABF62F2F15A}" type="presOf" srcId="{27C781A1-B044-4D75-8BA2-4952A1944154}" destId="{077F7ED9-2575-483D-B8B7-130B83A2B9FD}" srcOrd="0" destOrd="0" presId="urn:microsoft.com/office/officeart/2005/8/layout/orgChart1"/>
    <dgm:cxn modelId="{BB941BAD-4E88-46BA-A69B-6F8DF3C6A7FB}" type="presOf" srcId="{17A15871-A04D-4537-A8D0-A828C7DD5484}" destId="{9960EFC8-41A2-40BF-82E7-C14C122DBCF5}" srcOrd="0" destOrd="0" presId="urn:microsoft.com/office/officeart/2005/8/layout/orgChart1"/>
    <dgm:cxn modelId="{96AAB9DA-9079-4310-82CB-9D685C59551A}" type="presOf" srcId="{27C781A1-B044-4D75-8BA2-4952A1944154}" destId="{B181D564-E534-4A4A-B5AE-4D38585B1B6D}" srcOrd="1" destOrd="0" presId="urn:microsoft.com/office/officeart/2005/8/layout/orgChart1"/>
    <dgm:cxn modelId="{C16827E1-AFF3-4B92-817D-E70025B2CAA9}" type="presOf" srcId="{AFC93B2F-EA01-454E-B510-A9E85CFCAC60}" destId="{32915EA9-8D81-4531-B245-67BF8625833B}" srcOrd="0" destOrd="0" presId="urn:microsoft.com/office/officeart/2005/8/layout/orgChart1"/>
    <dgm:cxn modelId="{C16B2B75-5951-4C75-8256-86EF822D563D}" srcId="{AFC93B2F-EA01-454E-B510-A9E85CFCAC60}" destId="{47BBDA9E-DB51-4DB3-A4DF-783D13EAA6CA}" srcOrd="2" destOrd="0" parTransId="{FE68C759-7E71-47B0-83EF-532F9645AD49}" sibTransId="{D4218575-E8D1-406C-B9DE-9913118A9A5C}"/>
    <dgm:cxn modelId="{AF22E729-9651-495C-A8F1-9F0847447B1B}" type="presOf" srcId="{AFC93B2F-EA01-454E-B510-A9E85CFCAC60}" destId="{94B00B48-E0FE-4AC6-8A79-D6D152966092}" srcOrd="1" destOrd="0" presId="urn:microsoft.com/office/officeart/2005/8/layout/orgChart1"/>
    <dgm:cxn modelId="{6C2FEF30-5E6A-4517-AE30-811BC669C06A}" type="presParOf" srcId="{5F7A8AA4-5493-415A-9E3A-95F24B6CB5AF}" destId="{36D3FA44-75EE-4A3E-B5BD-FA5E50122A87}" srcOrd="0" destOrd="0" presId="urn:microsoft.com/office/officeart/2005/8/layout/orgChart1"/>
    <dgm:cxn modelId="{46B07DBD-542B-40D6-B755-E2072FABB27B}" type="presParOf" srcId="{36D3FA44-75EE-4A3E-B5BD-FA5E50122A87}" destId="{D0341329-20F6-4385-B2A9-81D1CB037919}" srcOrd="0" destOrd="0" presId="urn:microsoft.com/office/officeart/2005/8/layout/orgChart1"/>
    <dgm:cxn modelId="{6B3E9242-00DC-494F-B607-66655CC35E6B}" type="presParOf" srcId="{D0341329-20F6-4385-B2A9-81D1CB037919}" destId="{32915EA9-8D81-4531-B245-67BF8625833B}" srcOrd="0" destOrd="0" presId="urn:microsoft.com/office/officeart/2005/8/layout/orgChart1"/>
    <dgm:cxn modelId="{772AB9DF-1CFA-4EEF-9321-E02DA610A673}" type="presParOf" srcId="{D0341329-20F6-4385-B2A9-81D1CB037919}" destId="{94B00B48-E0FE-4AC6-8A79-D6D152966092}" srcOrd="1" destOrd="0" presId="urn:microsoft.com/office/officeart/2005/8/layout/orgChart1"/>
    <dgm:cxn modelId="{055BB4CE-61A2-4F51-88BF-F00F53F94D04}" type="presParOf" srcId="{36D3FA44-75EE-4A3E-B5BD-FA5E50122A87}" destId="{3A01B1D0-D91F-477F-9304-E17E719298A0}" srcOrd="1" destOrd="0" presId="urn:microsoft.com/office/officeart/2005/8/layout/orgChart1"/>
    <dgm:cxn modelId="{3AF1766E-6B69-434F-B33E-162FC4A302C5}" type="presParOf" srcId="{3A01B1D0-D91F-477F-9304-E17E719298A0}" destId="{9960EFC8-41A2-40BF-82E7-C14C122DBCF5}" srcOrd="0" destOrd="0" presId="urn:microsoft.com/office/officeart/2005/8/layout/orgChart1"/>
    <dgm:cxn modelId="{5D7678A0-F413-455F-870E-B79FBC34C098}" type="presParOf" srcId="{3A01B1D0-D91F-477F-9304-E17E719298A0}" destId="{EE26D423-FB33-4F1C-83E9-5F7D95F87BBA}" srcOrd="1" destOrd="0" presId="urn:microsoft.com/office/officeart/2005/8/layout/orgChart1"/>
    <dgm:cxn modelId="{CE7747B4-7A9E-43D2-BE1A-52D76BA038E3}" type="presParOf" srcId="{EE26D423-FB33-4F1C-83E9-5F7D95F87BBA}" destId="{1A992C0F-C49E-4C00-9C2A-67FFB3D8B22D}" srcOrd="0" destOrd="0" presId="urn:microsoft.com/office/officeart/2005/8/layout/orgChart1"/>
    <dgm:cxn modelId="{8B53DAC9-7704-4F1A-8B98-7448D1704951}" type="presParOf" srcId="{1A992C0F-C49E-4C00-9C2A-67FFB3D8B22D}" destId="{077F7ED9-2575-483D-B8B7-130B83A2B9FD}" srcOrd="0" destOrd="0" presId="urn:microsoft.com/office/officeart/2005/8/layout/orgChart1"/>
    <dgm:cxn modelId="{5A9B99A9-082C-4DD8-9861-6708D77FD15D}" type="presParOf" srcId="{1A992C0F-C49E-4C00-9C2A-67FFB3D8B22D}" destId="{B181D564-E534-4A4A-B5AE-4D38585B1B6D}" srcOrd="1" destOrd="0" presId="urn:microsoft.com/office/officeart/2005/8/layout/orgChart1"/>
    <dgm:cxn modelId="{1DE4664D-B104-4C1A-B4E2-2FA52DEB0598}" type="presParOf" srcId="{EE26D423-FB33-4F1C-83E9-5F7D95F87BBA}" destId="{96B89D83-A8B2-45D4-A13A-1027FDBEA087}" srcOrd="1" destOrd="0" presId="urn:microsoft.com/office/officeart/2005/8/layout/orgChart1"/>
    <dgm:cxn modelId="{705B7D43-0B88-48B5-884B-895BE5F45A51}" type="presParOf" srcId="{EE26D423-FB33-4F1C-83E9-5F7D95F87BBA}" destId="{812EC4CE-9949-44F8-AC4A-36D592616A24}" srcOrd="2" destOrd="0" presId="urn:microsoft.com/office/officeart/2005/8/layout/orgChart1"/>
    <dgm:cxn modelId="{7FB0FAA6-9358-4FC4-920F-A2AC37FEB350}" type="presParOf" srcId="{3A01B1D0-D91F-477F-9304-E17E719298A0}" destId="{5D7081C0-84DF-4840-9AD2-0B13105C9268}" srcOrd="2" destOrd="0" presId="urn:microsoft.com/office/officeart/2005/8/layout/orgChart1"/>
    <dgm:cxn modelId="{E0B29452-9FA1-46F7-A0EA-84698C3A2A41}" type="presParOf" srcId="{3A01B1D0-D91F-477F-9304-E17E719298A0}" destId="{B98D507C-96C4-4D50-A33C-56283218C6D7}" srcOrd="3" destOrd="0" presId="urn:microsoft.com/office/officeart/2005/8/layout/orgChart1"/>
    <dgm:cxn modelId="{913357B2-5056-428D-85FB-753E7C2596B6}" type="presParOf" srcId="{B98D507C-96C4-4D50-A33C-56283218C6D7}" destId="{39CBB286-A897-4783-95EC-AB0A5C665DD3}" srcOrd="0" destOrd="0" presId="urn:microsoft.com/office/officeart/2005/8/layout/orgChart1"/>
    <dgm:cxn modelId="{ED60ECCE-B31A-4491-BD2B-DF65FA900C3E}" type="presParOf" srcId="{39CBB286-A897-4783-95EC-AB0A5C665DD3}" destId="{40504527-269D-4E06-B4C3-1F2D9C2888FA}" srcOrd="0" destOrd="0" presId="urn:microsoft.com/office/officeart/2005/8/layout/orgChart1"/>
    <dgm:cxn modelId="{3F7F0D56-6BE3-44AE-AA23-3B1AD33A3E7E}" type="presParOf" srcId="{39CBB286-A897-4783-95EC-AB0A5C665DD3}" destId="{97746BD1-61AC-48D4-B25F-35C357B4041A}" srcOrd="1" destOrd="0" presId="urn:microsoft.com/office/officeart/2005/8/layout/orgChart1"/>
    <dgm:cxn modelId="{ED1D58FE-E894-4AEB-A485-839A69351A4B}" type="presParOf" srcId="{B98D507C-96C4-4D50-A33C-56283218C6D7}" destId="{BC343266-5BC7-4289-B49B-0B39FB0004D3}" srcOrd="1" destOrd="0" presId="urn:microsoft.com/office/officeart/2005/8/layout/orgChart1"/>
    <dgm:cxn modelId="{03C6F051-0E30-494F-B8FD-76C066715343}" type="presParOf" srcId="{B98D507C-96C4-4D50-A33C-56283218C6D7}" destId="{5604C878-EEC0-44F3-8FC6-30DC08B9AE3D}" srcOrd="2" destOrd="0" presId="urn:microsoft.com/office/officeart/2005/8/layout/orgChart1"/>
    <dgm:cxn modelId="{55FA296B-E987-4E27-AAA3-70A66EDAC474}" type="presParOf" srcId="{3A01B1D0-D91F-477F-9304-E17E719298A0}" destId="{1E562E2E-8982-418C-BAFC-69BB436123BC}" srcOrd="4" destOrd="0" presId="urn:microsoft.com/office/officeart/2005/8/layout/orgChart1"/>
    <dgm:cxn modelId="{B294BDD5-0575-4071-82A7-961937B1A08F}" type="presParOf" srcId="{3A01B1D0-D91F-477F-9304-E17E719298A0}" destId="{28072435-DE88-4DBB-91B0-0C6644B44DCF}" srcOrd="5" destOrd="0" presId="urn:microsoft.com/office/officeart/2005/8/layout/orgChart1"/>
    <dgm:cxn modelId="{9BE6B458-7D7D-4342-BC6E-767A29398E1A}" type="presParOf" srcId="{28072435-DE88-4DBB-91B0-0C6644B44DCF}" destId="{4BC4B940-64F7-45BF-8CEE-1F25F724819B}" srcOrd="0" destOrd="0" presId="urn:microsoft.com/office/officeart/2005/8/layout/orgChart1"/>
    <dgm:cxn modelId="{C1E918F0-54BD-4B16-BD81-BA1322CBB88E}" type="presParOf" srcId="{4BC4B940-64F7-45BF-8CEE-1F25F724819B}" destId="{43286338-1E2F-4321-92E0-D2F76519FEA3}" srcOrd="0" destOrd="0" presId="urn:microsoft.com/office/officeart/2005/8/layout/orgChart1"/>
    <dgm:cxn modelId="{080C1928-4CBD-4072-A458-5B3EE94C0809}" type="presParOf" srcId="{4BC4B940-64F7-45BF-8CEE-1F25F724819B}" destId="{0EE3A9DF-E399-4B9B-A8B1-B541656D1788}" srcOrd="1" destOrd="0" presId="urn:microsoft.com/office/officeart/2005/8/layout/orgChart1"/>
    <dgm:cxn modelId="{EEBC7A64-AACF-4602-BAE3-69C54487A06E}" type="presParOf" srcId="{28072435-DE88-4DBB-91B0-0C6644B44DCF}" destId="{5DCB9983-FEC5-4965-B727-FD775CC71B74}" srcOrd="1" destOrd="0" presId="urn:microsoft.com/office/officeart/2005/8/layout/orgChart1"/>
    <dgm:cxn modelId="{CA98BF22-6CE2-4418-A7BB-B4233DB277D9}" type="presParOf" srcId="{28072435-DE88-4DBB-91B0-0C6644B44DCF}" destId="{B2C0DDB1-7D7E-4377-BC7F-0AF96DCC4F7D}" srcOrd="2" destOrd="0" presId="urn:microsoft.com/office/officeart/2005/8/layout/orgChart1"/>
    <dgm:cxn modelId="{0529CD71-D5CD-4DD2-9A1C-88F3E03C812C}" type="presParOf" srcId="{36D3FA44-75EE-4A3E-B5BD-FA5E50122A87}" destId="{174C4E14-E30E-4BD1-93FF-584FA705A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285F9C-6107-4E9F-969A-4228E68FEFB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86D2B15-B5C1-485E-A98C-9E6931C56257}">
      <dgm:prSet phldrT="[Texto]" custT="1"/>
      <dgm:spPr/>
      <dgm:t>
        <a:bodyPr/>
        <a:lstStyle/>
        <a:p>
          <a:r>
            <a:rPr lang="es-CL" sz="1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¿Qué partes del cuerpo conoces?</a:t>
          </a:r>
          <a:endParaRPr lang="es-CL" sz="18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CF30E75C-07E5-4CBC-B02A-48DAA2292470}" type="parTrans" cxnId="{CD726898-EA69-4351-9A9F-A8A53562586D}">
      <dgm:prSet/>
      <dgm:spPr/>
      <dgm:t>
        <a:bodyPr/>
        <a:lstStyle/>
        <a:p>
          <a:endParaRPr lang="es-CL"/>
        </a:p>
      </dgm:t>
    </dgm:pt>
    <dgm:pt modelId="{1E8C4263-015D-4796-A0F7-D85DFBADDAB8}" type="sibTrans" cxnId="{CD726898-EA69-4351-9A9F-A8A53562586D}">
      <dgm:prSet/>
      <dgm:spPr/>
      <dgm:t>
        <a:bodyPr/>
        <a:lstStyle/>
        <a:p>
          <a:endParaRPr lang="es-CL"/>
        </a:p>
      </dgm:t>
    </dgm:pt>
    <dgm:pt modelId="{CA3D0D04-ED64-49E7-8486-233F00F5F58C}">
      <dgm:prSet phldrT="[Texto]" custT="1"/>
      <dgm:spPr/>
      <dgm:t>
        <a:bodyPr/>
        <a:lstStyle/>
        <a:p>
          <a:r>
            <a:rPr lang="es-CL" sz="1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¿Qué frutas conoces?</a:t>
          </a:r>
          <a:endParaRPr lang="es-CL" sz="1800" b="1" dirty="0">
            <a:solidFill>
              <a:schemeClr val="tx1"/>
            </a:solidFill>
          </a:endParaRPr>
        </a:p>
      </dgm:t>
    </dgm:pt>
    <dgm:pt modelId="{6E7E29EB-6AAC-4CDA-B284-A146AF0A9E7E}" type="parTrans" cxnId="{E283C0E1-8805-4074-A72A-D3E2D8EABB62}">
      <dgm:prSet/>
      <dgm:spPr/>
      <dgm:t>
        <a:bodyPr/>
        <a:lstStyle/>
        <a:p>
          <a:endParaRPr lang="es-CL"/>
        </a:p>
      </dgm:t>
    </dgm:pt>
    <dgm:pt modelId="{C5481693-082F-4FED-85CD-E2DF9195BA4C}" type="sibTrans" cxnId="{E283C0E1-8805-4074-A72A-D3E2D8EABB62}">
      <dgm:prSet/>
      <dgm:spPr/>
      <dgm:t>
        <a:bodyPr/>
        <a:lstStyle/>
        <a:p>
          <a:endParaRPr lang="es-CL"/>
        </a:p>
      </dgm:t>
    </dgm:pt>
    <dgm:pt modelId="{71289D5C-2E49-4F52-9DE2-19CC60FB028F}">
      <dgm:prSet custT="1"/>
      <dgm:spPr/>
      <dgm:t>
        <a:bodyPr/>
        <a:lstStyle/>
        <a:p>
          <a:r>
            <a:rPr lang="es-CL" sz="1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¿Qué colores conoces?</a:t>
          </a:r>
          <a:endParaRPr lang="es-CL" sz="1800" b="1" dirty="0">
            <a:solidFill>
              <a:schemeClr val="tx1"/>
            </a:solidFill>
          </a:endParaRPr>
        </a:p>
      </dgm:t>
    </dgm:pt>
    <dgm:pt modelId="{177E9972-9361-4FBB-A2BE-172C34379787}" type="parTrans" cxnId="{77EFB549-217E-4745-9B3B-F3CAA7A5DA56}">
      <dgm:prSet/>
      <dgm:spPr/>
      <dgm:t>
        <a:bodyPr/>
        <a:lstStyle/>
        <a:p>
          <a:endParaRPr lang="es-CL"/>
        </a:p>
      </dgm:t>
    </dgm:pt>
    <dgm:pt modelId="{289C2CB8-D320-474A-BDB9-B9EEC0E13494}" type="sibTrans" cxnId="{77EFB549-217E-4745-9B3B-F3CAA7A5DA56}">
      <dgm:prSet/>
      <dgm:spPr/>
      <dgm:t>
        <a:bodyPr/>
        <a:lstStyle/>
        <a:p>
          <a:endParaRPr lang="es-CL"/>
        </a:p>
      </dgm:t>
    </dgm:pt>
    <dgm:pt modelId="{74B1C4CA-D79B-4888-9210-AF48A8AD9AB8}">
      <dgm:prSet custT="1"/>
      <dgm:spPr/>
      <dgm:t>
        <a:bodyPr/>
        <a:lstStyle/>
        <a:p>
          <a:r>
            <a:rPr lang="es-CL" sz="1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¿Qué partes de la cara conoces?</a:t>
          </a:r>
          <a:endParaRPr lang="es-CL" sz="18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91FEF26-AD40-44A6-9AF6-AA19049DFCF4}" type="parTrans" cxnId="{7500FB16-035D-4733-91F9-5379E7B311FB}">
      <dgm:prSet/>
      <dgm:spPr/>
      <dgm:t>
        <a:bodyPr/>
        <a:lstStyle/>
        <a:p>
          <a:endParaRPr lang="es-CL"/>
        </a:p>
      </dgm:t>
    </dgm:pt>
    <dgm:pt modelId="{B1F07704-6CC2-49F6-9BB2-65F4D4B9CC67}" type="sibTrans" cxnId="{7500FB16-035D-4733-91F9-5379E7B311FB}">
      <dgm:prSet/>
      <dgm:spPr/>
      <dgm:t>
        <a:bodyPr/>
        <a:lstStyle/>
        <a:p>
          <a:endParaRPr lang="es-CL"/>
        </a:p>
      </dgm:t>
    </dgm:pt>
    <dgm:pt modelId="{05866FC7-A7B1-4E39-B85E-07E281C0F165}" type="pres">
      <dgm:prSet presAssocID="{3E285F9C-6107-4E9F-969A-4228E68FEFB7}" presName="CompostProcess" presStyleCnt="0">
        <dgm:presLayoutVars>
          <dgm:dir/>
          <dgm:resizeHandles val="exact"/>
        </dgm:presLayoutVars>
      </dgm:prSet>
      <dgm:spPr/>
    </dgm:pt>
    <dgm:pt modelId="{76597AB0-F72D-4686-94A0-BA973936045F}" type="pres">
      <dgm:prSet presAssocID="{3E285F9C-6107-4E9F-969A-4228E68FEFB7}" presName="arrow" presStyleLbl="bgShp" presStyleIdx="0" presStyleCnt="1"/>
      <dgm:spPr/>
    </dgm:pt>
    <dgm:pt modelId="{4D140564-6DCE-4EAD-9C23-4177F7CE714E}" type="pres">
      <dgm:prSet presAssocID="{3E285F9C-6107-4E9F-969A-4228E68FEFB7}" presName="linearProcess" presStyleCnt="0"/>
      <dgm:spPr/>
    </dgm:pt>
    <dgm:pt modelId="{AC4B169F-B72C-4317-916A-4BB92F0BA6D4}" type="pres">
      <dgm:prSet presAssocID="{486D2B15-B5C1-485E-A98C-9E6931C5625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2CDFE00-1EF6-456F-8001-5DBB436C8194}" type="pres">
      <dgm:prSet presAssocID="{1E8C4263-015D-4796-A0F7-D85DFBADDAB8}" presName="sibTrans" presStyleCnt="0"/>
      <dgm:spPr/>
    </dgm:pt>
    <dgm:pt modelId="{231BFE04-6A10-4AB3-B1CF-E91598A8E958}" type="pres">
      <dgm:prSet presAssocID="{CA3D0D04-ED64-49E7-8486-233F00F5F58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C2B1D21-81F6-4724-84BA-DED3A391D1D2}" type="pres">
      <dgm:prSet presAssocID="{C5481693-082F-4FED-85CD-E2DF9195BA4C}" presName="sibTrans" presStyleCnt="0"/>
      <dgm:spPr/>
    </dgm:pt>
    <dgm:pt modelId="{67E186AF-A60D-4C0E-BC8A-C4E050C820D1}" type="pres">
      <dgm:prSet presAssocID="{74B1C4CA-D79B-4888-9210-AF48A8AD9AB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0FC9824-FE32-4980-BD4A-A45A69318B59}" type="pres">
      <dgm:prSet presAssocID="{B1F07704-6CC2-49F6-9BB2-65F4D4B9CC67}" presName="sibTrans" presStyleCnt="0"/>
      <dgm:spPr/>
    </dgm:pt>
    <dgm:pt modelId="{768BF10C-0769-41C9-817E-C6EE2F0FE2C9}" type="pres">
      <dgm:prSet presAssocID="{71289D5C-2E49-4F52-9DE2-19CC60FB028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500FB16-035D-4733-91F9-5379E7B311FB}" srcId="{3E285F9C-6107-4E9F-969A-4228E68FEFB7}" destId="{74B1C4CA-D79B-4888-9210-AF48A8AD9AB8}" srcOrd="2" destOrd="0" parTransId="{A91FEF26-AD40-44A6-9AF6-AA19049DFCF4}" sibTransId="{B1F07704-6CC2-49F6-9BB2-65F4D4B9CC67}"/>
    <dgm:cxn modelId="{B311B1DB-CCBC-46F5-82BD-E74CD8567CBE}" type="presOf" srcId="{3E285F9C-6107-4E9F-969A-4228E68FEFB7}" destId="{05866FC7-A7B1-4E39-B85E-07E281C0F165}" srcOrd="0" destOrd="0" presId="urn:microsoft.com/office/officeart/2005/8/layout/hProcess9"/>
    <dgm:cxn modelId="{CD726898-EA69-4351-9A9F-A8A53562586D}" srcId="{3E285F9C-6107-4E9F-969A-4228E68FEFB7}" destId="{486D2B15-B5C1-485E-A98C-9E6931C56257}" srcOrd="0" destOrd="0" parTransId="{CF30E75C-07E5-4CBC-B02A-48DAA2292470}" sibTransId="{1E8C4263-015D-4796-A0F7-D85DFBADDAB8}"/>
    <dgm:cxn modelId="{77EFB549-217E-4745-9B3B-F3CAA7A5DA56}" srcId="{3E285F9C-6107-4E9F-969A-4228E68FEFB7}" destId="{71289D5C-2E49-4F52-9DE2-19CC60FB028F}" srcOrd="3" destOrd="0" parTransId="{177E9972-9361-4FBB-A2BE-172C34379787}" sibTransId="{289C2CB8-D320-474A-BDB9-B9EEC0E13494}"/>
    <dgm:cxn modelId="{E283C0E1-8805-4074-A72A-D3E2D8EABB62}" srcId="{3E285F9C-6107-4E9F-969A-4228E68FEFB7}" destId="{CA3D0D04-ED64-49E7-8486-233F00F5F58C}" srcOrd="1" destOrd="0" parTransId="{6E7E29EB-6AAC-4CDA-B284-A146AF0A9E7E}" sibTransId="{C5481693-082F-4FED-85CD-E2DF9195BA4C}"/>
    <dgm:cxn modelId="{541E4DAA-D210-4549-BB84-D55CA8C4BFB9}" type="presOf" srcId="{486D2B15-B5C1-485E-A98C-9E6931C56257}" destId="{AC4B169F-B72C-4317-916A-4BB92F0BA6D4}" srcOrd="0" destOrd="0" presId="urn:microsoft.com/office/officeart/2005/8/layout/hProcess9"/>
    <dgm:cxn modelId="{CE804406-DCD0-4257-8C34-04E75875869A}" type="presOf" srcId="{CA3D0D04-ED64-49E7-8486-233F00F5F58C}" destId="{231BFE04-6A10-4AB3-B1CF-E91598A8E958}" srcOrd="0" destOrd="0" presId="urn:microsoft.com/office/officeart/2005/8/layout/hProcess9"/>
    <dgm:cxn modelId="{18C7FA89-47C8-4B96-A7E3-D626BFE00AC8}" type="presOf" srcId="{74B1C4CA-D79B-4888-9210-AF48A8AD9AB8}" destId="{67E186AF-A60D-4C0E-BC8A-C4E050C820D1}" srcOrd="0" destOrd="0" presId="urn:microsoft.com/office/officeart/2005/8/layout/hProcess9"/>
    <dgm:cxn modelId="{AD1B8948-EBFA-440E-8EBD-3ACB533DA4C3}" type="presOf" srcId="{71289D5C-2E49-4F52-9DE2-19CC60FB028F}" destId="{768BF10C-0769-41C9-817E-C6EE2F0FE2C9}" srcOrd="0" destOrd="0" presId="urn:microsoft.com/office/officeart/2005/8/layout/hProcess9"/>
    <dgm:cxn modelId="{E38EAA89-7332-4E51-9E7E-1CA8E6DAC5D5}" type="presParOf" srcId="{05866FC7-A7B1-4E39-B85E-07E281C0F165}" destId="{76597AB0-F72D-4686-94A0-BA973936045F}" srcOrd="0" destOrd="0" presId="urn:microsoft.com/office/officeart/2005/8/layout/hProcess9"/>
    <dgm:cxn modelId="{2D372859-BA5F-4754-95AB-329F3890CB54}" type="presParOf" srcId="{05866FC7-A7B1-4E39-B85E-07E281C0F165}" destId="{4D140564-6DCE-4EAD-9C23-4177F7CE714E}" srcOrd="1" destOrd="0" presId="urn:microsoft.com/office/officeart/2005/8/layout/hProcess9"/>
    <dgm:cxn modelId="{83869CAE-B207-4F6C-956D-4774E6689267}" type="presParOf" srcId="{4D140564-6DCE-4EAD-9C23-4177F7CE714E}" destId="{AC4B169F-B72C-4317-916A-4BB92F0BA6D4}" srcOrd="0" destOrd="0" presId="urn:microsoft.com/office/officeart/2005/8/layout/hProcess9"/>
    <dgm:cxn modelId="{9B180817-5C28-4437-A9E3-14D29C56D9D6}" type="presParOf" srcId="{4D140564-6DCE-4EAD-9C23-4177F7CE714E}" destId="{02CDFE00-1EF6-456F-8001-5DBB436C8194}" srcOrd="1" destOrd="0" presId="urn:microsoft.com/office/officeart/2005/8/layout/hProcess9"/>
    <dgm:cxn modelId="{8370A68B-3933-428B-B8E1-5AFD49BCE900}" type="presParOf" srcId="{4D140564-6DCE-4EAD-9C23-4177F7CE714E}" destId="{231BFE04-6A10-4AB3-B1CF-E91598A8E958}" srcOrd="2" destOrd="0" presId="urn:microsoft.com/office/officeart/2005/8/layout/hProcess9"/>
    <dgm:cxn modelId="{65331CB1-FD19-41C5-AB55-BD7610E5FD8F}" type="presParOf" srcId="{4D140564-6DCE-4EAD-9C23-4177F7CE714E}" destId="{6C2B1D21-81F6-4724-84BA-DED3A391D1D2}" srcOrd="3" destOrd="0" presId="urn:microsoft.com/office/officeart/2005/8/layout/hProcess9"/>
    <dgm:cxn modelId="{3BED1153-17BD-48C8-BF41-3755BE9D0129}" type="presParOf" srcId="{4D140564-6DCE-4EAD-9C23-4177F7CE714E}" destId="{67E186AF-A60D-4C0E-BC8A-C4E050C820D1}" srcOrd="4" destOrd="0" presId="urn:microsoft.com/office/officeart/2005/8/layout/hProcess9"/>
    <dgm:cxn modelId="{62DC9F88-8D11-4826-8D3B-1C97C5108A3E}" type="presParOf" srcId="{4D140564-6DCE-4EAD-9C23-4177F7CE714E}" destId="{30FC9824-FE32-4980-BD4A-A45A69318B59}" srcOrd="5" destOrd="0" presId="urn:microsoft.com/office/officeart/2005/8/layout/hProcess9"/>
    <dgm:cxn modelId="{E1D4FC7C-4D2A-454C-AD21-8B2A13910A37}" type="presParOf" srcId="{4D140564-6DCE-4EAD-9C23-4177F7CE714E}" destId="{768BF10C-0769-41C9-817E-C6EE2F0FE2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BF361-D441-4320-9614-B4E84E375610}">
      <dsp:nvSpPr>
        <dsp:cNvPr id="0" name=""/>
        <dsp:cNvSpPr/>
      </dsp:nvSpPr>
      <dsp:spPr>
        <a:xfrm rot="16200000">
          <a:off x="908176" y="-908176"/>
          <a:ext cx="2840566" cy="4656919"/>
        </a:xfrm>
        <a:prstGeom prst="round1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800" b="1" i="0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La palabra semántica proviene de un vocablo griego que puede traducirse como “significativo”</a:t>
          </a:r>
          <a:endParaRPr lang="es-CL" sz="16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5400000">
        <a:off x="0" y="0"/>
        <a:ext cx="4656919" cy="2130425"/>
      </dsp:txXfrm>
    </dsp:sp>
    <dsp:sp modelId="{25384BF8-0FAE-4E23-8F65-F6FA3446BADA}">
      <dsp:nvSpPr>
        <dsp:cNvPr id="0" name=""/>
        <dsp:cNvSpPr/>
      </dsp:nvSpPr>
      <dsp:spPr>
        <a:xfrm>
          <a:off x="4656919" y="0"/>
          <a:ext cx="4656919" cy="2840566"/>
        </a:xfrm>
        <a:prstGeom prst="round1Rect">
          <a:avLst/>
        </a:prstGeom>
        <a:solidFill>
          <a:schemeClr val="accent1">
            <a:shade val="80000"/>
            <a:hueOff val="-177117"/>
            <a:satOff val="-8445"/>
            <a:lumOff val="10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Su objetivo es definir a un conjunto de palabras o de elementos que tienen un significado similar ya que poseen algo en común.</a:t>
          </a:r>
          <a:r>
            <a:rPr lang="es-CL" sz="2400" b="0" i="0" kern="1200" dirty="0" smtClean="0"/>
            <a:t> </a:t>
          </a:r>
          <a:endParaRPr lang="es-CL" sz="24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4656919" y="0"/>
        <a:ext cx="4656919" cy="2130425"/>
      </dsp:txXfrm>
    </dsp:sp>
    <dsp:sp modelId="{737C0867-C31D-4759-8FBE-439D1C15B74C}">
      <dsp:nvSpPr>
        <dsp:cNvPr id="0" name=""/>
        <dsp:cNvSpPr/>
      </dsp:nvSpPr>
      <dsp:spPr>
        <a:xfrm rot="10800000">
          <a:off x="15647" y="2826278"/>
          <a:ext cx="4656919" cy="2840566"/>
        </a:xfrm>
        <a:prstGeom prst="round1Rect">
          <a:avLst/>
        </a:prstGeom>
        <a:solidFill>
          <a:schemeClr val="accent1">
            <a:shade val="80000"/>
            <a:hueOff val="-354233"/>
            <a:satOff val="-16890"/>
            <a:lumOff val="215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Ejemplos de categorías semánticas: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Partes del cuerpo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Animales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Medios de trasporte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Verduras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Útiles escolares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Ropa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Útiles de aseo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Etc.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15647" y="3536420"/>
        <a:ext cx="4656919" cy="2130425"/>
      </dsp:txXfrm>
    </dsp:sp>
    <dsp:sp modelId="{D3F92136-9146-405B-8195-C61DECAC1BC8}">
      <dsp:nvSpPr>
        <dsp:cNvPr id="0" name=""/>
        <dsp:cNvSpPr/>
      </dsp:nvSpPr>
      <dsp:spPr>
        <a:xfrm rot="5400000">
          <a:off x="5565095" y="1932390"/>
          <a:ext cx="2840566" cy="4656919"/>
        </a:xfrm>
        <a:prstGeom prst="round1Rect">
          <a:avLst/>
        </a:prstGeom>
        <a:solidFill>
          <a:schemeClr val="accent1">
            <a:shade val="80000"/>
            <a:hueOff val="-531350"/>
            <a:satOff val="-25335"/>
            <a:lumOff val="323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baseline="0" dirty="0" smtClean="0">
              <a:solidFill>
                <a:schemeClr val="tx1"/>
              </a:solidFill>
              <a:latin typeface="Century Gothic" panose="020B0502020202020204" pitchFamily="34" charset="0"/>
            </a:rPr>
            <a:t>Hoy trabajaremos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baseline="0" dirty="0" smtClean="0">
              <a:solidFill>
                <a:schemeClr val="tx1"/>
              </a:solidFill>
              <a:latin typeface="Century Gothic" panose="020B0502020202020204" pitchFamily="34" charset="0"/>
            </a:rPr>
            <a:t>-FRUTAS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baseline="0" dirty="0" smtClean="0">
              <a:solidFill>
                <a:schemeClr val="tx1"/>
              </a:solidFill>
              <a:latin typeface="Century Gothic" panose="020B0502020202020204" pitchFamily="34" charset="0"/>
            </a:rPr>
            <a:t>-COLORES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000" b="1" kern="1200" baseline="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-5400000">
        <a:off x="4656919" y="3550708"/>
        <a:ext cx="4656919" cy="2130425"/>
      </dsp:txXfrm>
    </dsp:sp>
    <dsp:sp modelId="{85FDED9F-AB0E-4678-8F57-5F4C7882C251}">
      <dsp:nvSpPr>
        <dsp:cNvPr id="0" name=""/>
        <dsp:cNvSpPr/>
      </dsp:nvSpPr>
      <dsp:spPr>
        <a:xfrm>
          <a:off x="3364959" y="1877075"/>
          <a:ext cx="2735586" cy="1333816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i="0" kern="1200" dirty="0" smtClean="0">
              <a:latin typeface="Century Gothic" panose="020B0502020202020204" pitchFamily="34" charset="0"/>
            </a:rPr>
            <a:t>CATEGORÍA SEMÁNTICA</a:t>
          </a:r>
          <a:endParaRPr lang="es-CL" sz="3200" b="1" i="0" kern="1200" dirty="0">
            <a:latin typeface="Century Gothic" panose="020B0502020202020204" pitchFamily="34" charset="0"/>
          </a:endParaRPr>
        </a:p>
      </dsp:txBody>
      <dsp:txXfrm>
        <a:off x="3430071" y="1942187"/>
        <a:ext cx="2605362" cy="1203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62E2E-8982-418C-BAFC-69BB436123BC}">
      <dsp:nvSpPr>
        <dsp:cNvPr id="0" name=""/>
        <dsp:cNvSpPr/>
      </dsp:nvSpPr>
      <dsp:spPr>
        <a:xfrm>
          <a:off x="5388018" y="2667859"/>
          <a:ext cx="3851880" cy="665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068"/>
              </a:lnTo>
              <a:lnTo>
                <a:pt x="3851880" y="333068"/>
              </a:lnTo>
              <a:lnTo>
                <a:pt x="3851880" y="6652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081C0-84DF-4840-9AD2-0B13105C9268}">
      <dsp:nvSpPr>
        <dsp:cNvPr id="0" name=""/>
        <dsp:cNvSpPr/>
      </dsp:nvSpPr>
      <dsp:spPr>
        <a:xfrm>
          <a:off x="5342298" y="2667859"/>
          <a:ext cx="91440" cy="665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068"/>
              </a:lnTo>
              <a:lnTo>
                <a:pt x="69039" y="333068"/>
              </a:lnTo>
              <a:lnTo>
                <a:pt x="69039" y="6652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0EFC8-41A2-40BF-82E7-C14C122DBCF5}">
      <dsp:nvSpPr>
        <dsp:cNvPr id="0" name=""/>
        <dsp:cNvSpPr/>
      </dsp:nvSpPr>
      <dsp:spPr>
        <a:xfrm>
          <a:off x="1582049" y="2667859"/>
          <a:ext cx="3805968" cy="691751"/>
        </a:xfrm>
        <a:custGeom>
          <a:avLst/>
          <a:gdLst/>
          <a:ahLst/>
          <a:cxnLst/>
          <a:rect l="0" t="0" r="0" b="0"/>
          <a:pathLst>
            <a:path>
              <a:moveTo>
                <a:pt x="3805968" y="0"/>
              </a:moveTo>
              <a:lnTo>
                <a:pt x="3805968" y="359520"/>
              </a:lnTo>
              <a:lnTo>
                <a:pt x="0" y="359520"/>
              </a:lnTo>
              <a:lnTo>
                <a:pt x="0" y="6917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15EA9-8D81-4531-B245-67BF8625833B}">
      <dsp:nvSpPr>
        <dsp:cNvPr id="0" name=""/>
        <dsp:cNvSpPr/>
      </dsp:nvSpPr>
      <dsp:spPr>
        <a:xfrm>
          <a:off x="3805968" y="1085809"/>
          <a:ext cx="3164099" cy="1582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OBJETIVO</a:t>
          </a:r>
          <a:endParaRPr lang="es-CL" sz="28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3805968" y="1085809"/>
        <a:ext cx="3164099" cy="1582049"/>
      </dsp:txXfrm>
    </dsp:sp>
    <dsp:sp modelId="{077F7ED9-2575-483D-B8B7-130B83A2B9FD}">
      <dsp:nvSpPr>
        <dsp:cNvPr id="0" name=""/>
        <dsp:cNvSpPr/>
      </dsp:nvSpPr>
      <dsp:spPr>
        <a:xfrm>
          <a:off x="0" y="3359610"/>
          <a:ext cx="3164099" cy="1582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Favorecer el desarrollo del lenguaje expresivo y comprensivo</a:t>
          </a:r>
        </a:p>
      </dsp:txBody>
      <dsp:txXfrm>
        <a:off x="0" y="3359610"/>
        <a:ext cx="3164099" cy="1582049"/>
      </dsp:txXfrm>
    </dsp:sp>
    <dsp:sp modelId="{40504527-269D-4E06-B4C3-1F2D9C2888FA}">
      <dsp:nvSpPr>
        <dsp:cNvPr id="0" name=""/>
        <dsp:cNvSpPr/>
      </dsp:nvSpPr>
      <dsp:spPr>
        <a:xfrm>
          <a:off x="3829287" y="3333158"/>
          <a:ext cx="3164099" cy="1582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Fomentar estimulación cognitiva</a:t>
          </a:r>
          <a:endParaRPr lang="es-CL" sz="20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3829287" y="3333158"/>
        <a:ext cx="3164099" cy="1582049"/>
      </dsp:txXfrm>
    </dsp:sp>
    <dsp:sp modelId="{43286338-1E2F-4321-92E0-D2F76519FEA3}">
      <dsp:nvSpPr>
        <dsp:cNvPr id="0" name=""/>
        <dsp:cNvSpPr/>
      </dsp:nvSpPr>
      <dsp:spPr>
        <a:xfrm>
          <a:off x="7657848" y="3333158"/>
          <a:ext cx="3164099" cy="1582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Aumentar vocabulario </a:t>
          </a:r>
          <a:endParaRPr lang="es-CL" sz="1800" b="1" i="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657848" y="3333158"/>
        <a:ext cx="3164099" cy="1582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97AB0-F72D-4686-94A0-BA973936045F}">
      <dsp:nvSpPr>
        <dsp:cNvPr id="0" name=""/>
        <dsp:cNvSpPr/>
      </dsp:nvSpPr>
      <dsp:spPr>
        <a:xfrm>
          <a:off x="904164" y="0"/>
          <a:ext cx="10247192" cy="581678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B169F-B72C-4317-916A-4BB92F0BA6D4}">
      <dsp:nvSpPr>
        <dsp:cNvPr id="0" name=""/>
        <dsp:cNvSpPr/>
      </dsp:nvSpPr>
      <dsp:spPr>
        <a:xfrm>
          <a:off x="4120" y="1745036"/>
          <a:ext cx="2677173" cy="23267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¿Qué partes del cuerpo conoces?</a:t>
          </a:r>
          <a:endParaRPr lang="es-CL" sz="18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117701" y="1858617"/>
        <a:ext cx="2450011" cy="2099554"/>
      </dsp:txXfrm>
    </dsp:sp>
    <dsp:sp modelId="{231BFE04-6A10-4AB3-B1CF-E91598A8E958}">
      <dsp:nvSpPr>
        <dsp:cNvPr id="0" name=""/>
        <dsp:cNvSpPr/>
      </dsp:nvSpPr>
      <dsp:spPr>
        <a:xfrm>
          <a:off x="3127489" y="1745036"/>
          <a:ext cx="2677173" cy="23267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¿Qué frutas conoces?</a:t>
          </a:r>
          <a:endParaRPr lang="es-CL" sz="1800" b="1" kern="1200" dirty="0">
            <a:solidFill>
              <a:schemeClr val="tx1"/>
            </a:solidFill>
          </a:endParaRPr>
        </a:p>
      </dsp:txBody>
      <dsp:txXfrm>
        <a:off x="3241070" y="1858617"/>
        <a:ext cx="2450011" cy="2099554"/>
      </dsp:txXfrm>
    </dsp:sp>
    <dsp:sp modelId="{67E186AF-A60D-4C0E-BC8A-C4E050C820D1}">
      <dsp:nvSpPr>
        <dsp:cNvPr id="0" name=""/>
        <dsp:cNvSpPr/>
      </dsp:nvSpPr>
      <dsp:spPr>
        <a:xfrm>
          <a:off x="6250858" y="1745036"/>
          <a:ext cx="2677173" cy="23267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¿Qué partes de la cara conoces?</a:t>
          </a:r>
          <a:endParaRPr lang="es-CL" sz="18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6364439" y="1858617"/>
        <a:ext cx="2450011" cy="2099554"/>
      </dsp:txXfrm>
    </dsp:sp>
    <dsp:sp modelId="{768BF10C-0769-41C9-817E-C6EE2F0FE2C9}">
      <dsp:nvSpPr>
        <dsp:cNvPr id="0" name=""/>
        <dsp:cNvSpPr/>
      </dsp:nvSpPr>
      <dsp:spPr>
        <a:xfrm>
          <a:off x="9374227" y="1745036"/>
          <a:ext cx="2677173" cy="23267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¿Qué colores conoces?</a:t>
          </a:r>
          <a:endParaRPr lang="es-CL" sz="1800" b="1" kern="1200" dirty="0">
            <a:solidFill>
              <a:schemeClr val="tx1"/>
            </a:solidFill>
          </a:endParaRPr>
        </a:p>
      </dsp:txBody>
      <dsp:txXfrm>
        <a:off x="9487808" y="1858617"/>
        <a:ext cx="2450011" cy="2099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6/15/2020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1957589" y="296214"/>
            <a:ext cx="7495504" cy="1882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¡ Hola niños y niñas !</a:t>
            </a:r>
          </a:p>
          <a:p>
            <a:pPr algn="ctr"/>
            <a:r>
              <a:rPr lang="es-CL" sz="2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¿Cómo están ?</a:t>
            </a:r>
          </a:p>
          <a:p>
            <a:pPr algn="ctr"/>
            <a:r>
              <a:rPr lang="es-CL" sz="2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Hoy trabajaremos  …..</a:t>
            </a:r>
            <a:endParaRPr lang="es-CL" sz="2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Imagen 1" descr="Descripción: NUEVO LOGO COLE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5" y="296214"/>
            <a:ext cx="1321274" cy="106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201555" y="4481848"/>
            <a:ext cx="5525037" cy="1300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Frutas y colores</a:t>
            </a:r>
            <a:endParaRPr lang="es-CL" sz="2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6000" b="1" dirty="0" smtClean="0">
                <a:latin typeface="Century Gothic" panose="020B0502020202020204" pitchFamily="34" charset="0"/>
              </a:rPr>
              <a:t>CATEGORÍAS SEMÁNTICAS</a:t>
            </a:r>
            <a:endParaRPr lang="es-CL" sz="6000" b="1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857" y="3739486"/>
            <a:ext cx="2906974" cy="29069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783" y="3408387"/>
            <a:ext cx="32670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470245" y="192218"/>
            <a:ext cx="6933062" cy="125444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VEO </a:t>
            </a:r>
            <a:r>
              <a:rPr lang="es-CL" sz="20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VEO</a:t>
            </a:r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Una fruta de color rojo…¿Cuál será?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5" y="2437116"/>
            <a:ext cx="9785134" cy="21758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7" y="3088938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2374711" y="804224"/>
            <a:ext cx="7432272" cy="125444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VEO </a:t>
            </a:r>
            <a:r>
              <a:rPr lang="es-CL" sz="20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VEO</a:t>
            </a:r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Una fruta de color café…¿Cuál será? </a:t>
            </a:r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1692"/>
            <a:ext cx="10713355" cy="23284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7" y="3410945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50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645" y="1965279"/>
            <a:ext cx="10740788" cy="4763068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2756848" y="151274"/>
            <a:ext cx="7424382" cy="145916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Toca todas las cosas de color amarillo.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Nombra las cosas que conozcas.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</a:t>
            </a:r>
            <a:r>
              <a:rPr lang="es-CL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Q</a:t>
            </a:r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ué frutas hay aquí?</a:t>
            </a:r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7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02" y="1894479"/>
            <a:ext cx="9493128" cy="5013063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756848" y="151274"/>
            <a:ext cx="7424382" cy="145916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Toca todas las cosas de color rojo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Nombra las cosas que conozcas.</a:t>
            </a:r>
          </a:p>
          <a:p>
            <a:pPr algn="ctr"/>
            <a:r>
              <a:rPr lang="es-CL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¿Qué frutas hay aquí?</a:t>
            </a:r>
          </a:p>
        </p:txBody>
      </p:sp>
    </p:spTree>
    <p:extLst>
      <p:ext uri="{BB962C8B-B14F-4D97-AF65-F5344CB8AC3E}">
        <p14:creationId xmlns:p14="http://schemas.microsoft.com/office/powerpoint/2010/main" val="2459427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756848" y="151274"/>
            <a:ext cx="7424382" cy="145916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Toca todas las cosas de color verde.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Nombra las cosas que conozcas.</a:t>
            </a:r>
          </a:p>
          <a:p>
            <a:pPr algn="ctr"/>
            <a:r>
              <a:rPr lang="es-CL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¿Qué frutas hay aquí</a:t>
            </a:r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?.</a:t>
            </a:r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027" y="1820199"/>
            <a:ext cx="9041466" cy="481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81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756848" y="151274"/>
            <a:ext cx="7424382" cy="145916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Toca todas las cosas de color azul.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Nombra las cosas que conozcas.</a:t>
            </a:r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128" y="1923373"/>
            <a:ext cx="9294481" cy="493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43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756848" y="151274"/>
            <a:ext cx="7424382" cy="145916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Toca todas las cosas de color blanco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Nombra las cosas que conozcas</a:t>
            </a:r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263" y="1766247"/>
            <a:ext cx="9473606" cy="45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3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756848" y="151274"/>
            <a:ext cx="7424382" cy="145916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Toca todas las cosas de color naranjo.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Nombra las cosas que conozcas.</a:t>
            </a:r>
          </a:p>
          <a:p>
            <a:pPr algn="ctr"/>
            <a:r>
              <a:rPr lang="es-CL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¿Qué frutas hay aquí?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29" y="1867183"/>
            <a:ext cx="9114527" cy="47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17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756848" y="151274"/>
            <a:ext cx="7424382" cy="145916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Toca todas las cosas de color negro.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Nombra las cosas que conozcas.</a:t>
            </a:r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412" y="1978569"/>
            <a:ext cx="8456948" cy="45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83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95678" y="160930"/>
            <a:ext cx="5224991" cy="7779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¡A PRACTICAR LO APRENDIDO!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4670470"/>
              </p:ext>
            </p:extLst>
          </p:nvPr>
        </p:nvGraphicFramePr>
        <p:xfrm>
          <a:off x="136478" y="938852"/>
          <a:ext cx="12055521" cy="5816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36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72732" y="332508"/>
            <a:ext cx="10328857" cy="6273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C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QUERIDA FAMILIA, ESPERANDO QUE SE ENCUENTREN BIEN, LES DEJO ALGUNAS INDICACIONES PARA REALIZAR LAS ACTIVIDADES DE ESTA SEMANA…</a:t>
            </a:r>
          </a:p>
          <a:p>
            <a:endParaRPr lang="es-C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 PRIMERA PARTE ES PARA LOS ADULTOS DE LA FAMILIA (PAPÁ, MAMÁ, ABUELO, ABUELA, HERMANOS U OTROS, PARA COMPRENDER QUÉ TRABAJAREMOS Y PORQUÉ ES IMPORTANTE HACERLO.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ESTÁ SEMANA TRABAJAREMOS CATEGORIAS SEMÁNTICAS:  FRUTAS Y COLORES</a:t>
            </a:r>
          </a:p>
          <a:p>
            <a:pPr>
              <a:lnSpc>
                <a:spcPct val="150000"/>
              </a:lnSpc>
            </a:pPr>
            <a:endParaRPr lang="es-C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DESDE LA DIAPOSITIVA NÚMERO 6 , TRABAJAN LOS NIÑOS Y NIÑAS</a:t>
            </a:r>
          </a:p>
          <a:p>
            <a:pPr>
              <a:lnSpc>
                <a:spcPct val="150000"/>
              </a:lnSpc>
            </a:pPr>
            <a:endParaRPr lang="es-C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PREFERENTEMENTE REALIZAR LAS ACTIVIDADES DIARIAMENTE “JUGANDO”.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Verónica Hernández Mora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Educadora Diferencial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Fonoaudióloga</a:t>
            </a:r>
          </a:p>
          <a:p>
            <a:pPr>
              <a:lnSpc>
                <a:spcPct val="150000"/>
              </a:lnSpc>
            </a:pPr>
            <a:endParaRPr lang="es-CL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s-CL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68" y="950367"/>
            <a:ext cx="7724562" cy="54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be 1"/>
          <p:cNvSpPr/>
          <p:nvPr/>
        </p:nvSpPr>
        <p:spPr>
          <a:xfrm>
            <a:off x="3043257" y="309471"/>
            <a:ext cx="6181859" cy="3026535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QUERIDA FAMILIA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¡¡¡¡ MUCHAS GRACIAS POR SU APOYO !!!!</a:t>
            </a:r>
          </a:p>
          <a:p>
            <a:pPr algn="ctr"/>
            <a:endParaRPr lang="es-CL" sz="2000" b="1" dirty="0">
              <a:latin typeface="Century Gothic" panose="020B0502020202020204" pitchFamily="34" charset="0"/>
            </a:endParaRPr>
          </a:p>
        </p:txBody>
      </p:sp>
      <p:sp>
        <p:nvSpPr>
          <p:cNvPr id="4" name="Nube 3"/>
          <p:cNvSpPr/>
          <p:nvPr/>
        </p:nvSpPr>
        <p:spPr>
          <a:xfrm>
            <a:off x="2827168" y="3831465"/>
            <a:ext cx="6181859" cy="302653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CUALQUIER CONSULTA O SUGERENCIA HACERLA A MI MAIL: vepahermo@gmail.com</a:t>
            </a:r>
          </a:p>
          <a:p>
            <a:pPr algn="ctr"/>
            <a:endParaRPr lang="es-CL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 SUGIERE ENVIAR FOTO DEL ALUMNO/A REALIZANDO LAS ACTIVIDADES </a:t>
            </a:r>
          </a:p>
          <a:p>
            <a:pPr algn="ctr"/>
            <a:r>
              <a:rPr lang="es-CL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HASTA EL DÍA VIERNES 19 DE JUNIO A </a:t>
            </a:r>
            <a:r>
              <a:rPr lang="es-CL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 WSP +56 9 8180 16 16</a:t>
            </a:r>
          </a:p>
        </p:txBody>
      </p:sp>
    </p:spTree>
    <p:extLst>
      <p:ext uri="{BB962C8B-B14F-4D97-AF65-F5344CB8AC3E}">
        <p14:creationId xmlns:p14="http://schemas.microsoft.com/office/powerpoint/2010/main" val="7189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26609338"/>
              </p:ext>
            </p:extLst>
          </p:nvPr>
        </p:nvGraphicFramePr>
        <p:xfrm>
          <a:off x="846161" y="719666"/>
          <a:ext cx="9313839" cy="568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trella de 5 puntas 2"/>
          <p:cNvSpPr/>
          <p:nvPr/>
        </p:nvSpPr>
        <p:spPr>
          <a:xfrm>
            <a:off x="9480388" y="-136285"/>
            <a:ext cx="2588652" cy="2266681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entury Gothic" panose="020B0502020202020204" pitchFamily="34" charset="0"/>
              </a:rPr>
              <a:t>Lectura para los papás</a:t>
            </a:r>
            <a:endParaRPr lang="es-CL" sz="1600" b="1" dirty="0">
              <a:latin typeface="Century Gothic" panose="020B0502020202020204" pitchFamily="34" charset="0"/>
            </a:endParaRPr>
          </a:p>
        </p:txBody>
      </p:sp>
      <p:cxnSp>
        <p:nvCxnSpPr>
          <p:cNvPr id="5" name="Conector angular 4"/>
          <p:cNvCxnSpPr/>
          <p:nvPr/>
        </p:nvCxnSpPr>
        <p:spPr>
          <a:xfrm>
            <a:off x="5977719" y="3930555"/>
            <a:ext cx="736980" cy="259308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trella de 5 puntas 4"/>
          <p:cNvSpPr/>
          <p:nvPr/>
        </p:nvSpPr>
        <p:spPr>
          <a:xfrm>
            <a:off x="8255357" y="96593"/>
            <a:ext cx="3374265" cy="23568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Lectura para los papás</a:t>
            </a:r>
            <a:endParaRPr lang="es-CL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02231310"/>
              </p:ext>
            </p:extLst>
          </p:nvPr>
        </p:nvGraphicFramePr>
        <p:xfrm>
          <a:off x="586853" y="856144"/>
          <a:ext cx="10822675" cy="6001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5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 rot="16200000">
            <a:off x="-1938271" y="2459866"/>
            <a:ext cx="6168980" cy="1493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ts val="0"/>
              </a:spcAft>
            </a:pPr>
            <a:r>
              <a:rPr lang="es-CL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ORIENTACIONES PARA EL TRABAJO </a:t>
            </a:r>
            <a:endParaRPr lang="es-C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2073498" y="2002664"/>
            <a:ext cx="1790163" cy="8242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4250029" y="245660"/>
            <a:ext cx="7841887" cy="62774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 adulto debe ir leyendo las indicaciones de cada diapositiva.</a:t>
            </a:r>
          </a:p>
          <a:p>
            <a:endParaRPr lang="es-ES_tradnl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 adulto debe instigar  a que el /la menor  logre discriminar y nominar frutas y colores.</a:t>
            </a:r>
          </a:p>
          <a:p>
            <a:endParaRPr lang="es-ES_tradnl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El adulto debe instigar  a que el /la menor  logre </a:t>
            </a:r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 partir de estímulo verbal, identificar frutas, a través del juego “veo </a:t>
            </a:r>
            <a:r>
              <a:rPr lang="es-ES_tradnl" sz="20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veo</a:t>
            </a:r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”. </a:t>
            </a:r>
          </a:p>
          <a:p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 dan dos actividades de “veo </a:t>
            </a:r>
            <a:r>
              <a:rPr lang="es-ES_tradnl" sz="20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veo</a:t>
            </a:r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”, pero </a:t>
            </a:r>
            <a:r>
              <a:rPr lang="es-ES_tradnl" sz="20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uds</a:t>
            </a:r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en familia pueden inventar muchísimos más y así trabajar con los niños/as.</a:t>
            </a:r>
          </a:p>
          <a:p>
            <a:endParaRPr lang="es-ES_tradn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ES_tradnl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 adulto debe dejar que el niño/a conteste y si no lo logra, responde el adulto. </a:t>
            </a:r>
          </a:p>
          <a:p>
            <a:endParaRPr lang="es-ES_tradnl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Cada niño y niña va a su ritmo, por lo cual , pueden parcelar el trabajo diariamente.</a:t>
            </a:r>
            <a:endParaRPr lang="es-ES_tradn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ES_tradnl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ES_tradnl" sz="2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strella de 5 puntas 5"/>
          <p:cNvSpPr/>
          <p:nvPr/>
        </p:nvSpPr>
        <p:spPr>
          <a:xfrm>
            <a:off x="1352282" y="4456091"/>
            <a:ext cx="2897747" cy="215721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Lectura para los papas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99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57" y="2830771"/>
            <a:ext cx="1524003" cy="15240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5" y="2943364"/>
            <a:ext cx="1524003" cy="1524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91" y="2943363"/>
            <a:ext cx="1524003" cy="15240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59" y="2830771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5" y="2943363"/>
            <a:ext cx="1524003" cy="152400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68495" y="4722125"/>
            <a:ext cx="1560378" cy="477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plátano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800071" y="4722125"/>
            <a:ext cx="1560378" cy="477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manzana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231647" y="4722125"/>
            <a:ext cx="1560378" cy="477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naranja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608625" y="4722125"/>
            <a:ext cx="1560378" cy="477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uvas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985603" y="4722125"/>
            <a:ext cx="1560378" cy="477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sandía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42949" y="150125"/>
            <a:ext cx="7319750" cy="1460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¿QUÉ FRUTAS HAY AQUÍ?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Nómbralas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 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todas las frutas que aparecen aquí, ¿cuál es tu favorita?</a:t>
            </a:r>
          </a:p>
          <a:p>
            <a:pPr algn="ctr"/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68495" y="4722125"/>
            <a:ext cx="1560378" cy="477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durazno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800071" y="4722125"/>
            <a:ext cx="1560378" cy="477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coco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231647" y="4722125"/>
            <a:ext cx="1560378" cy="477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piña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608625" y="4722125"/>
            <a:ext cx="1560378" cy="477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frutilla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985603" y="4722125"/>
            <a:ext cx="1560378" cy="477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melón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8" y="2666998"/>
            <a:ext cx="1524003" cy="1524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741" y="2830771"/>
            <a:ext cx="1524003" cy="15240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0" y="2666998"/>
            <a:ext cx="1524003" cy="152400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00" y="2830770"/>
            <a:ext cx="1524003" cy="152400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002" y="2830770"/>
            <a:ext cx="1524003" cy="1524003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2442949" y="150125"/>
            <a:ext cx="7319750" cy="1460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¿QUÉ FRUTAS HAY AQUÍ?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Nómbralas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 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todas las frutas que aparecen aquí, ¿cuál es tu favorita?</a:t>
            </a:r>
          </a:p>
          <a:p>
            <a:pPr algn="ctr"/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42949" y="309915"/>
            <a:ext cx="8011236" cy="10690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¿QUÉ COLORES HAY AQUÍ?, nómbralos.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Nombra dos cosas de cada color, por ejemplo: color amarillo , el sol.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¿Cuál es tu color favorito de todos estos?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9438" y="4517409"/>
            <a:ext cx="1560378" cy="477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rojo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0" y="2639702"/>
            <a:ext cx="1524003" cy="152400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84039" y="4517409"/>
            <a:ext cx="1560378" cy="477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azul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83" y="2639702"/>
            <a:ext cx="1524003" cy="152400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988237" y="4517409"/>
            <a:ext cx="1560378" cy="477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amarillo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24" y="2639702"/>
            <a:ext cx="1524003" cy="1524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07" y="2639702"/>
            <a:ext cx="1524003" cy="152400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292435" y="4517409"/>
            <a:ext cx="1560378" cy="477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verde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555707" y="4517409"/>
            <a:ext cx="1560378" cy="477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café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894" y="2639702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42948" y="309915"/>
            <a:ext cx="8673137" cy="10690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¿QUÉ COLORES HAY AQUÍ?, nómbralos.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Nombra dos cosas de cada color, por ejemplo: color naranjo, la naranja.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¿Cuál es tu color favorito de todos estos?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9438" y="4517409"/>
            <a:ext cx="1560378" cy="477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celeste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684039" y="4517409"/>
            <a:ext cx="1560378" cy="477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morado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988237" y="4517409"/>
            <a:ext cx="1560378" cy="477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negro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292435" y="4517409"/>
            <a:ext cx="1560378" cy="477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naranjo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555707" y="4517409"/>
            <a:ext cx="1560378" cy="477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blanco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2" y="2639701"/>
            <a:ext cx="1524003" cy="152400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29" y="2615815"/>
            <a:ext cx="1524003" cy="152400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12" y="2639701"/>
            <a:ext cx="1524003" cy="152400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435" y="2639701"/>
            <a:ext cx="1524003" cy="152400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868" y="2615814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1079</TotalTime>
  <Words>659</Words>
  <Application>Microsoft Office PowerPoint</Application>
  <PresentationFormat>Personalizado</PresentationFormat>
  <Paragraphs>126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Tipo de madera</vt:lpstr>
      <vt:lpstr>CATEGORÍAS SEMÁNTICAS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Respiración y soplo</dc:title>
  <dc:creator>pc</dc:creator>
  <cp:lastModifiedBy>Ale</cp:lastModifiedBy>
  <cp:revision>328</cp:revision>
  <dcterms:created xsi:type="dcterms:W3CDTF">2020-04-30T21:42:59Z</dcterms:created>
  <dcterms:modified xsi:type="dcterms:W3CDTF">2020-06-15T22:24:49Z</dcterms:modified>
</cp:coreProperties>
</file>