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71" r:id="rId3"/>
    <p:sldId id="257" r:id="rId4"/>
    <p:sldId id="260" r:id="rId5"/>
    <p:sldId id="270" r:id="rId6"/>
    <p:sldId id="262" r:id="rId7"/>
    <p:sldId id="273" r:id="rId8"/>
    <p:sldId id="274" r:id="rId9"/>
    <p:sldId id="272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465E4B-9866-44E9-8C47-0F9F80EE1C3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0079E45F-4608-4AC6-B371-7805E96802A7}">
      <dgm:prSet phldrT="[Texto]" custT="1"/>
      <dgm:spPr/>
      <dgm:t>
        <a:bodyPr/>
        <a:lstStyle/>
        <a:p>
          <a:r>
            <a:rPr lang="es-CL" sz="2000" b="1" dirty="0" smtClean="0">
              <a:latin typeface="Century Gothic" panose="020B0502020202020204" pitchFamily="34" charset="0"/>
            </a:rPr>
            <a:t>¿Qué son las </a:t>
          </a:r>
          <a:r>
            <a:rPr lang="es-CL" sz="2000" b="1" dirty="0" err="1" smtClean="0">
              <a:latin typeface="Century Gothic" panose="020B0502020202020204" pitchFamily="34" charset="0"/>
            </a:rPr>
            <a:t>praxias</a:t>
          </a:r>
          <a:r>
            <a:rPr lang="es-CL" sz="2000" b="1" dirty="0" smtClean="0">
              <a:latin typeface="Century Gothic" panose="020B0502020202020204" pitchFamily="34" charset="0"/>
            </a:rPr>
            <a:t>?</a:t>
          </a:r>
          <a:endParaRPr lang="es-CL" sz="2000" b="1" dirty="0">
            <a:latin typeface="Century Gothic" panose="020B0502020202020204" pitchFamily="34" charset="0"/>
          </a:endParaRPr>
        </a:p>
      </dgm:t>
    </dgm:pt>
    <dgm:pt modelId="{0819A06D-8235-4A87-9503-62EE95EFC46A}" type="parTrans" cxnId="{57A1258E-6A5B-4221-9AEB-65090A0B4CF1}">
      <dgm:prSet/>
      <dgm:spPr/>
      <dgm:t>
        <a:bodyPr/>
        <a:lstStyle/>
        <a:p>
          <a:endParaRPr lang="es-CL"/>
        </a:p>
      </dgm:t>
    </dgm:pt>
    <dgm:pt modelId="{3AEB67A8-4543-4CC7-984B-29F657D62439}" type="sibTrans" cxnId="{57A1258E-6A5B-4221-9AEB-65090A0B4CF1}">
      <dgm:prSet/>
      <dgm:spPr/>
      <dgm:t>
        <a:bodyPr/>
        <a:lstStyle/>
        <a:p>
          <a:endParaRPr lang="es-CL"/>
        </a:p>
      </dgm:t>
    </dgm:pt>
    <dgm:pt modelId="{D2C8E589-8CD8-47E3-8752-8E48C6E17A26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CL" sz="12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Son secuencia de movimientos ordenados, que se realizan para conseguir una meta, en este caso, articular correctamente los sonidos que forman el habla.</a:t>
          </a:r>
          <a:endParaRPr lang="es-CL" sz="12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BFB44FA-0B10-4B6B-A044-05C17DA74C45}" type="parTrans" cxnId="{40EB8B3E-0F00-4B61-B23B-4DCE8A2B12A2}">
      <dgm:prSet/>
      <dgm:spPr/>
      <dgm:t>
        <a:bodyPr/>
        <a:lstStyle/>
        <a:p>
          <a:endParaRPr lang="es-CL"/>
        </a:p>
      </dgm:t>
    </dgm:pt>
    <dgm:pt modelId="{34E55072-F206-4FCD-BE2E-FD92D7294BFD}" type="sibTrans" cxnId="{40EB8B3E-0F00-4B61-B23B-4DCE8A2B12A2}">
      <dgm:prSet/>
      <dgm:spPr/>
      <dgm:t>
        <a:bodyPr/>
        <a:lstStyle/>
        <a:p>
          <a:endParaRPr lang="es-CL"/>
        </a:p>
      </dgm:t>
    </dgm:pt>
    <dgm:pt modelId="{6C249788-3BE7-4760-A940-D80213A3042B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CL" sz="12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Cuando el niño/niña no ha adquirido de manera adecuada los patrones de movimiento que son precisos para la producción de los sonidos, se traduce a una falta de movimiento de los músculos que son responsables para articular bien los sonidos, dando lugar a una articulación errónea.</a:t>
          </a:r>
          <a:endParaRPr lang="es-CL" sz="12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E8C2AFB-CFB3-4EB5-89EA-7CB5C0E847C8}" type="parTrans" cxnId="{07182203-5821-4527-82E6-5A0896F6F217}">
      <dgm:prSet/>
      <dgm:spPr/>
      <dgm:t>
        <a:bodyPr/>
        <a:lstStyle/>
        <a:p>
          <a:endParaRPr lang="es-CL"/>
        </a:p>
      </dgm:t>
    </dgm:pt>
    <dgm:pt modelId="{67BFE854-DF51-4619-9278-A75079E6A792}" type="sibTrans" cxnId="{07182203-5821-4527-82E6-5A0896F6F217}">
      <dgm:prSet/>
      <dgm:spPr/>
      <dgm:t>
        <a:bodyPr/>
        <a:lstStyle/>
        <a:p>
          <a:endParaRPr lang="es-CL"/>
        </a:p>
      </dgm:t>
    </dgm:pt>
    <dgm:pt modelId="{74698F89-92E2-4797-A184-7FF73AEBF2C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CL" sz="12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La realización correcta de las </a:t>
          </a:r>
          <a:r>
            <a:rPr lang="es-CL" sz="1200" b="1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praxias</a:t>
          </a:r>
          <a:r>
            <a:rPr lang="es-CL" sz="12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 es fundamental para poseer una adecuada articulación de los fonemas</a:t>
          </a:r>
          <a:endParaRPr lang="es-CL" sz="12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BE797EB-D7DC-4A56-B049-A75176059A14}" type="parTrans" cxnId="{0C1DADA5-BF28-4624-9D93-DFCF42115FD8}">
      <dgm:prSet/>
      <dgm:spPr/>
      <dgm:t>
        <a:bodyPr/>
        <a:lstStyle/>
        <a:p>
          <a:endParaRPr lang="es-CL"/>
        </a:p>
      </dgm:t>
    </dgm:pt>
    <dgm:pt modelId="{A8ADDADD-3B08-4712-8B20-89DDD3314E9A}" type="sibTrans" cxnId="{0C1DADA5-BF28-4624-9D93-DFCF42115FD8}">
      <dgm:prSet/>
      <dgm:spPr/>
      <dgm:t>
        <a:bodyPr/>
        <a:lstStyle/>
        <a:p>
          <a:endParaRPr lang="es-CL"/>
        </a:p>
      </dgm:t>
    </dgm:pt>
    <dgm:pt modelId="{D9812608-5477-4AE0-B446-4C1BA626EDD5}" type="pres">
      <dgm:prSet presAssocID="{62465E4B-9866-44E9-8C47-0F9F80EE1C3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14EFAD39-099E-43E9-90A3-B6296F52A0D5}" type="pres">
      <dgm:prSet presAssocID="{0079E45F-4608-4AC6-B371-7805E96802A7}" presName="composite" presStyleCnt="0"/>
      <dgm:spPr/>
    </dgm:pt>
    <dgm:pt modelId="{031854B2-5051-4A07-BB9A-2C0928951D09}" type="pres">
      <dgm:prSet presAssocID="{0079E45F-4608-4AC6-B371-7805E96802A7}" presName="bentUpArrow1" presStyleLbl="alignImgPlace1" presStyleIdx="0" presStyleCnt="3" custLinFactNeighborX="-97618" custLinFactNeighborY="-1263"/>
      <dgm:spPr/>
    </dgm:pt>
    <dgm:pt modelId="{870A8680-F306-4C49-9D55-0ED3D0D11469}" type="pres">
      <dgm:prSet presAssocID="{0079E45F-4608-4AC6-B371-7805E96802A7}" presName="ParentText" presStyleLbl="node1" presStyleIdx="0" presStyleCnt="4" custLinFactNeighborX="-96642" custLinFactNeighborY="-104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393E7BB-F66E-49DD-8495-D1D82AD96E4D}" type="pres">
      <dgm:prSet presAssocID="{0079E45F-4608-4AC6-B371-7805E96802A7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68DFBC9-399E-4478-AFC7-CC174A842851}" type="pres">
      <dgm:prSet presAssocID="{3AEB67A8-4543-4CC7-984B-29F657D62439}" presName="sibTrans" presStyleCnt="0"/>
      <dgm:spPr/>
    </dgm:pt>
    <dgm:pt modelId="{F0EB31AC-B3B6-4E0F-8E07-4356F2F70CDB}" type="pres">
      <dgm:prSet presAssocID="{D2C8E589-8CD8-47E3-8752-8E48C6E17A26}" presName="composite" presStyleCnt="0"/>
      <dgm:spPr/>
    </dgm:pt>
    <dgm:pt modelId="{091DA57E-C361-4264-AFB9-5F4CDDBBDDE2}" type="pres">
      <dgm:prSet presAssocID="{D2C8E589-8CD8-47E3-8752-8E48C6E17A26}" presName="bentUpArrow1" presStyleLbl="alignImgPlace1" presStyleIdx="1" presStyleCnt="3" custLinFactNeighborX="-4268" custLinFactNeighborY="-23079"/>
      <dgm:spPr/>
    </dgm:pt>
    <dgm:pt modelId="{B1F0D150-5BFC-41FD-9093-1925999407A5}" type="pres">
      <dgm:prSet presAssocID="{D2C8E589-8CD8-47E3-8752-8E48C6E17A26}" presName="ParentText" presStyleLbl="node1" presStyleIdx="1" presStyleCnt="4" custScaleX="164953" custScaleY="83693" custLinFactNeighborX="-71789" custLinFactNeighborY="-150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908644A-BCED-468E-9FF3-5F49ABF9AFB1}" type="pres">
      <dgm:prSet presAssocID="{D2C8E589-8CD8-47E3-8752-8E48C6E17A26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64104A3-F15E-465B-9AFA-D77B62B33AA7}" type="pres">
      <dgm:prSet presAssocID="{34E55072-F206-4FCD-BE2E-FD92D7294BFD}" presName="sibTrans" presStyleCnt="0"/>
      <dgm:spPr/>
    </dgm:pt>
    <dgm:pt modelId="{AFEE379E-473B-45F7-88B5-933DBBB8AE2B}" type="pres">
      <dgm:prSet presAssocID="{74698F89-92E2-4797-A184-7FF73AEBF2C5}" presName="composite" presStyleCnt="0"/>
      <dgm:spPr/>
    </dgm:pt>
    <dgm:pt modelId="{76A7A713-BF13-49A7-AC13-EFB419829BBE}" type="pres">
      <dgm:prSet presAssocID="{74698F89-92E2-4797-A184-7FF73AEBF2C5}" presName="bentUpArrow1" presStyleLbl="alignImgPlace1" presStyleIdx="2" presStyleCnt="3" custLinFactNeighborX="95288" custLinFactNeighborY="-10315"/>
      <dgm:spPr/>
    </dgm:pt>
    <dgm:pt modelId="{28EF7B31-5C09-440A-BB18-EFA704DC0D1B}" type="pres">
      <dgm:prSet presAssocID="{74698F89-92E2-4797-A184-7FF73AEBF2C5}" presName="ParentText" presStyleLbl="node1" presStyleIdx="2" presStyleCnt="4" custScaleX="148148" custScaleY="109339" custLinFactNeighborX="15166" custLinFactNeighborY="-191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4F21C05-0FDE-4F76-96F6-B599B2521634}" type="pres">
      <dgm:prSet presAssocID="{74698F89-92E2-4797-A184-7FF73AEBF2C5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6CDC59BA-9B9A-4254-92ED-9C6007FF17E2}" type="pres">
      <dgm:prSet presAssocID="{A8ADDADD-3B08-4712-8B20-89DDD3314E9A}" presName="sibTrans" presStyleCnt="0"/>
      <dgm:spPr/>
    </dgm:pt>
    <dgm:pt modelId="{D55B199C-61F5-4BE3-AF8A-4BB4147085C0}" type="pres">
      <dgm:prSet presAssocID="{6C249788-3BE7-4760-A940-D80213A3042B}" presName="composite" presStyleCnt="0"/>
      <dgm:spPr/>
    </dgm:pt>
    <dgm:pt modelId="{AFFE6733-2FAC-44AC-8F9A-D71A2C4B0156}" type="pres">
      <dgm:prSet presAssocID="{6C249788-3BE7-4760-A940-D80213A3042B}" presName="ParentText" presStyleLbl="node1" presStyleIdx="3" presStyleCnt="4" custScaleX="207883" custScaleY="129747" custLinFactNeighborX="81675" custLinFactNeighborY="-98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9B34C61-6541-4F80-AB1E-B62500D1C075}" type="presOf" srcId="{D2C8E589-8CD8-47E3-8752-8E48C6E17A26}" destId="{B1F0D150-5BFC-41FD-9093-1925999407A5}" srcOrd="0" destOrd="0" presId="urn:microsoft.com/office/officeart/2005/8/layout/StepDownProcess"/>
    <dgm:cxn modelId="{364CC02C-7C60-4921-813D-39AA4D43AB59}" type="presOf" srcId="{0079E45F-4608-4AC6-B371-7805E96802A7}" destId="{870A8680-F306-4C49-9D55-0ED3D0D11469}" srcOrd="0" destOrd="0" presId="urn:microsoft.com/office/officeart/2005/8/layout/StepDownProcess"/>
    <dgm:cxn modelId="{33E48FB2-F732-4AE0-B6DE-0888ADBFE0BA}" type="presOf" srcId="{74698F89-92E2-4797-A184-7FF73AEBF2C5}" destId="{28EF7B31-5C09-440A-BB18-EFA704DC0D1B}" srcOrd="0" destOrd="0" presId="urn:microsoft.com/office/officeart/2005/8/layout/StepDownProcess"/>
    <dgm:cxn modelId="{0C1DADA5-BF28-4624-9D93-DFCF42115FD8}" srcId="{62465E4B-9866-44E9-8C47-0F9F80EE1C3E}" destId="{74698F89-92E2-4797-A184-7FF73AEBF2C5}" srcOrd="2" destOrd="0" parTransId="{3BE797EB-D7DC-4A56-B049-A75176059A14}" sibTransId="{A8ADDADD-3B08-4712-8B20-89DDD3314E9A}"/>
    <dgm:cxn modelId="{57A1258E-6A5B-4221-9AEB-65090A0B4CF1}" srcId="{62465E4B-9866-44E9-8C47-0F9F80EE1C3E}" destId="{0079E45F-4608-4AC6-B371-7805E96802A7}" srcOrd="0" destOrd="0" parTransId="{0819A06D-8235-4A87-9503-62EE95EFC46A}" sibTransId="{3AEB67A8-4543-4CC7-984B-29F657D62439}"/>
    <dgm:cxn modelId="{07182203-5821-4527-82E6-5A0896F6F217}" srcId="{62465E4B-9866-44E9-8C47-0F9F80EE1C3E}" destId="{6C249788-3BE7-4760-A940-D80213A3042B}" srcOrd="3" destOrd="0" parTransId="{7E8C2AFB-CFB3-4EB5-89EA-7CB5C0E847C8}" sibTransId="{67BFE854-DF51-4619-9278-A75079E6A792}"/>
    <dgm:cxn modelId="{75080F5D-CDC6-4610-BAF4-6852C6DD5EC6}" type="presOf" srcId="{6C249788-3BE7-4760-A940-D80213A3042B}" destId="{AFFE6733-2FAC-44AC-8F9A-D71A2C4B0156}" srcOrd="0" destOrd="0" presId="urn:microsoft.com/office/officeart/2005/8/layout/StepDownProcess"/>
    <dgm:cxn modelId="{799E187A-D4D4-4A39-849C-7FC9906C3B10}" type="presOf" srcId="{62465E4B-9866-44E9-8C47-0F9F80EE1C3E}" destId="{D9812608-5477-4AE0-B446-4C1BA626EDD5}" srcOrd="0" destOrd="0" presId="urn:microsoft.com/office/officeart/2005/8/layout/StepDownProcess"/>
    <dgm:cxn modelId="{40EB8B3E-0F00-4B61-B23B-4DCE8A2B12A2}" srcId="{62465E4B-9866-44E9-8C47-0F9F80EE1C3E}" destId="{D2C8E589-8CD8-47E3-8752-8E48C6E17A26}" srcOrd="1" destOrd="0" parTransId="{0BFB44FA-0B10-4B6B-A044-05C17DA74C45}" sibTransId="{34E55072-F206-4FCD-BE2E-FD92D7294BFD}"/>
    <dgm:cxn modelId="{D807418F-0512-4BD6-B425-1F338F24E1BC}" type="presParOf" srcId="{D9812608-5477-4AE0-B446-4C1BA626EDD5}" destId="{14EFAD39-099E-43E9-90A3-B6296F52A0D5}" srcOrd="0" destOrd="0" presId="urn:microsoft.com/office/officeart/2005/8/layout/StepDownProcess"/>
    <dgm:cxn modelId="{0AF8685F-4907-4A4D-8C38-9ECF0DC2A300}" type="presParOf" srcId="{14EFAD39-099E-43E9-90A3-B6296F52A0D5}" destId="{031854B2-5051-4A07-BB9A-2C0928951D09}" srcOrd="0" destOrd="0" presId="urn:microsoft.com/office/officeart/2005/8/layout/StepDownProcess"/>
    <dgm:cxn modelId="{8C29AA21-86F1-4883-A2A7-8E481A631B5C}" type="presParOf" srcId="{14EFAD39-099E-43E9-90A3-B6296F52A0D5}" destId="{870A8680-F306-4C49-9D55-0ED3D0D11469}" srcOrd="1" destOrd="0" presId="urn:microsoft.com/office/officeart/2005/8/layout/StepDownProcess"/>
    <dgm:cxn modelId="{CF434480-80E5-47FE-B40F-3823FEEDA01A}" type="presParOf" srcId="{14EFAD39-099E-43E9-90A3-B6296F52A0D5}" destId="{5393E7BB-F66E-49DD-8495-D1D82AD96E4D}" srcOrd="2" destOrd="0" presId="urn:microsoft.com/office/officeart/2005/8/layout/StepDownProcess"/>
    <dgm:cxn modelId="{F759E336-1616-4BC4-BDD9-D4DFF04B55B7}" type="presParOf" srcId="{D9812608-5477-4AE0-B446-4C1BA626EDD5}" destId="{C68DFBC9-399E-4478-AFC7-CC174A842851}" srcOrd="1" destOrd="0" presId="urn:microsoft.com/office/officeart/2005/8/layout/StepDownProcess"/>
    <dgm:cxn modelId="{26C18E10-7791-4262-8290-E2D4544A6BDC}" type="presParOf" srcId="{D9812608-5477-4AE0-B446-4C1BA626EDD5}" destId="{F0EB31AC-B3B6-4E0F-8E07-4356F2F70CDB}" srcOrd="2" destOrd="0" presId="urn:microsoft.com/office/officeart/2005/8/layout/StepDownProcess"/>
    <dgm:cxn modelId="{EAD814E6-F6A6-43D7-859D-AC045A0D5641}" type="presParOf" srcId="{F0EB31AC-B3B6-4E0F-8E07-4356F2F70CDB}" destId="{091DA57E-C361-4264-AFB9-5F4CDDBBDDE2}" srcOrd="0" destOrd="0" presId="urn:microsoft.com/office/officeart/2005/8/layout/StepDownProcess"/>
    <dgm:cxn modelId="{D6BD48CB-59EC-4B0B-B5F8-7FE3D5245C40}" type="presParOf" srcId="{F0EB31AC-B3B6-4E0F-8E07-4356F2F70CDB}" destId="{B1F0D150-5BFC-41FD-9093-1925999407A5}" srcOrd="1" destOrd="0" presId="urn:microsoft.com/office/officeart/2005/8/layout/StepDownProcess"/>
    <dgm:cxn modelId="{21C7F128-FB31-4476-BA09-F3DEFF79296E}" type="presParOf" srcId="{F0EB31AC-B3B6-4E0F-8E07-4356F2F70CDB}" destId="{4908644A-BCED-468E-9FF3-5F49ABF9AFB1}" srcOrd="2" destOrd="0" presId="urn:microsoft.com/office/officeart/2005/8/layout/StepDownProcess"/>
    <dgm:cxn modelId="{4B8152F7-AF05-487F-8999-175DB2350D69}" type="presParOf" srcId="{D9812608-5477-4AE0-B446-4C1BA626EDD5}" destId="{B64104A3-F15E-465B-9AFA-D77B62B33AA7}" srcOrd="3" destOrd="0" presId="urn:microsoft.com/office/officeart/2005/8/layout/StepDownProcess"/>
    <dgm:cxn modelId="{47EBD1FD-AEDE-4FC4-9943-798103F6715A}" type="presParOf" srcId="{D9812608-5477-4AE0-B446-4C1BA626EDD5}" destId="{AFEE379E-473B-45F7-88B5-933DBBB8AE2B}" srcOrd="4" destOrd="0" presId="urn:microsoft.com/office/officeart/2005/8/layout/StepDownProcess"/>
    <dgm:cxn modelId="{0F202DA6-1310-45DC-85A7-76D78B5764A6}" type="presParOf" srcId="{AFEE379E-473B-45F7-88B5-933DBBB8AE2B}" destId="{76A7A713-BF13-49A7-AC13-EFB419829BBE}" srcOrd="0" destOrd="0" presId="urn:microsoft.com/office/officeart/2005/8/layout/StepDownProcess"/>
    <dgm:cxn modelId="{6EDC2627-9ED8-4C27-9AA5-2829E733AEA6}" type="presParOf" srcId="{AFEE379E-473B-45F7-88B5-933DBBB8AE2B}" destId="{28EF7B31-5C09-440A-BB18-EFA704DC0D1B}" srcOrd="1" destOrd="0" presId="urn:microsoft.com/office/officeart/2005/8/layout/StepDownProcess"/>
    <dgm:cxn modelId="{580679A6-6AA2-447B-96A2-DBD012C0A453}" type="presParOf" srcId="{AFEE379E-473B-45F7-88B5-933DBBB8AE2B}" destId="{24F21C05-0FDE-4F76-96F6-B599B2521634}" srcOrd="2" destOrd="0" presId="urn:microsoft.com/office/officeart/2005/8/layout/StepDownProcess"/>
    <dgm:cxn modelId="{9B563C92-95D0-4AAC-ADDE-5787B95505FF}" type="presParOf" srcId="{D9812608-5477-4AE0-B446-4C1BA626EDD5}" destId="{6CDC59BA-9B9A-4254-92ED-9C6007FF17E2}" srcOrd="5" destOrd="0" presId="urn:microsoft.com/office/officeart/2005/8/layout/StepDownProcess"/>
    <dgm:cxn modelId="{A9D172F5-01CC-4B44-AB7E-C32B34420C90}" type="presParOf" srcId="{D9812608-5477-4AE0-B446-4C1BA626EDD5}" destId="{D55B199C-61F5-4BE3-AF8A-4BB4147085C0}" srcOrd="6" destOrd="0" presId="urn:microsoft.com/office/officeart/2005/8/layout/StepDownProcess"/>
    <dgm:cxn modelId="{AC6E0943-56D4-4ACD-831A-7A6C8C0F29BC}" type="presParOf" srcId="{D55B199C-61F5-4BE3-AF8A-4BB4147085C0}" destId="{AFFE6733-2FAC-44AC-8F9A-D71A2C4B015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7A7B55-EDD0-489F-AEAC-125DA78819F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FC93B2F-EA01-454E-B510-A9E85CFCAC60}">
      <dgm:prSet phldrT="[Texto]" custT="1"/>
      <dgm:spPr/>
      <dgm:t>
        <a:bodyPr/>
        <a:lstStyle/>
        <a:p>
          <a:r>
            <a:rPr lang="es-CL" sz="28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OBJETIVO</a:t>
          </a:r>
          <a:endParaRPr lang="es-CL" sz="28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88035087-D2C2-445B-A4B8-0D1EC3A62220}" type="parTrans" cxnId="{A785F6E6-6173-4108-A265-1C32BC9E8861}">
      <dgm:prSet/>
      <dgm:spPr/>
      <dgm:t>
        <a:bodyPr/>
        <a:lstStyle/>
        <a:p>
          <a:endParaRPr lang="es-CL"/>
        </a:p>
      </dgm:t>
    </dgm:pt>
    <dgm:pt modelId="{18DC931F-E508-4775-8C00-99F60A7E7B7C}" type="sibTrans" cxnId="{A785F6E6-6173-4108-A265-1C32BC9E8861}">
      <dgm:prSet/>
      <dgm:spPr/>
      <dgm:t>
        <a:bodyPr/>
        <a:lstStyle/>
        <a:p>
          <a:endParaRPr lang="es-CL"/>
        </a:p>
      </dgm:t>
    </dgm:pt>
    <dgm:pt modelId="{937A529E-D6D8-4C36-AAC4-B089D803FAC4}">
      <dgm:prSet phldrT="[Texto]" custT="1"/>
      <dgm:spPr/>
      <dgm:t>
        <a:bodyPr/>
        <a:lstStyle/>
        <a:p>
          <a:pPr algn="just"/>
          <a:r>
            <a:rPr lang="es-CL" sz="1800" b="1" dirty="0" smtClean="0">
              <a:latin typeface="Century Gothic" panose="020B0502020202020204" pitchFamily="34" charset="0"/>
            </a:rPr>
            <a:t>Desarrollar el control de los movimientos de los órganos que intervienen en la producción de los sonidos del habla</a:t>
          </a:r>
          <a:r>
            <a:rPr lang="es-CL" sz="2100" dirty="0" smtClean="0"/>
            <a:t>.</a:t>
          </a:r>
          <a:endParaRPr lang="es-CL" sz="2100" dirty="0"/>
        </a:p>
      </dgm:t>
    </dgm:pt>
    <dgm:pt modelId="{F554DC0B-D3E7-4A81-9082-0BBFEB451B44}" type="parTrans" cxnId="{8CED6357-CAA8-49E1-90DF-9F6559B44D9E}">
      <dgm:prSet/>
      <dgm:spPr/>
      <dgm:t>
        <a:bodyPr/>
        <a:lstStyle/>
        <a:p>
          <a:endParaRPr lang="es-CL"/>
        </a:p>
      </dgm:t>
    </dgm:pt>
    <dgm:pt modelId="{FE67D471-BE12-4A8A-9636-59AFF2EBD2CA}" type="sibTrans" cxnId="{8CED6357-CAA8-49E1-90DF-9F6559B44D9E}">
      <dgm:prSet/>
      <dgm:spPr/>
      <dgm:t>
        <a:bodyPr/>
        <a:lstStyle/>
        <a:p>
          <a:endParaRPr lang="es-CL"/>
        </a:p>
      </dgm:t>
    </dgm:pt>
    <dgm:pt modelId="{7A9AD249-BB2F-409D-970B-6DA7BC103077}">
      <dgm:prSet phldrT="[Texto]" custT="1"/>
      <dgm:spPr/>
      <dgm:t>
        <a:bodyPr/>
        <a:lstStyle/>
        <a:p>
          <a:r>
            <a:rPr lang="es-CL" sz="1800" b="1" dirty="0" smtClean="0">
              <a:latin typeface="Century Gothic" panose="020B0502020202020204" pitchFamily="34" charset="0"/>
            </a:rPr>
            <a:t>Fortalecer musculatura </a:t>
          </a:r>
          <a:r>
            <a:rPr lang="es-CL" sz="1800" b="1" dirty="0" err="1" smtClean="0">
              <a:latin typeface="Century Gothic" panose="020B0502020202020204" pitchFamily="34" charset="0"/>
            </a:rPr>
            <a:t>orofacial</a:t>
          </a:r>
          <a:r>
            <a:rPr lang="es-CL" sz="1800" b="1" dirty="0" smtClean="0">
              <a:latin typeface="Century Gothic" panose="020B0502020202020204" pitchFamily="34" charset="0"/>
            </a:rPr>
            <a:t> (labios, lengua, mejillas)</a:t>
          </a:r>
          <a:endParaRPr lang="es-CL" sz="1800" b="1" dirty="0">
            <a:latin typeface="Century Gothic" panose="020B0502020202020204" pitchFamily="34" charset="0"/>
          </a:endParaRPr>
        </a:p>
      </dgm:t>
    </dgm:pt>
    <dgm:pt modelId="{D6D54486-FBB8-433D-B3CE-75919D84AF4A}" type="parTrans" cxnId="{25F4090D-1CF7-4D42-BD12-528F23B7DC6C}">
      <dgm:prSet/>
      <dgm:spPr/>
      <dgm:t>
        <a:bodyPr/>
        <a:lstStyle/>
        <a:p>
          <a:endParaRPr lang="es-CL"/>
        </a:p>
      </dgm:t>
    </dgm:pt>
    <dgm:pt modelId="{1ED75358-3096-4D74-A2AA-9DAF2800FE6E}" type="sibTrans" cxnId="{25F4090D-1CF7-4D42-BD12-528F23B7DC6C}">
      <dgm:prSet/>
      <dgm:spPr/>
      <dgm:t>
        <a:bodyPr/>
        <a:lstStyle/>
        <a:p>
          <a:endParaRPr lang="es-CL"/>
        </a:p>
      </dgm:t>
    </dgm:pt>
    <dgm:pt modelId="{27C781A1-B044-4D75-8BA2-4952A1944154}">
      <dgm:prSet phldrT="[Texto]" custT="1"/>
      <dgm:spPr/>
      <dgm:t>
        <a:bodyPr/>
        <a:lstStyle/>
        <a:p>
          <a:r>
            <a:rPr lang="es-CL" sz="1800" b="1" dirty="0" smtClean="0">
              <a:latin typeface="Century Gothic" panose="020B0502020202020204" pitchFamily="34" charset="0"/>
            </a:rPr>
            <a:t>Para conseguir un tono muscular correcto.</a:t>
          </a:r>
          <a:endParaRPr lang="es-CL" sz="1800" b="1" dirty="0">
            <a:latin typeface="Century Gothic" panose="020B0502020202020204" pitchFamily="34" charset="0"/>
          </a:endParaRPr>
        </a:p>
      </dgm:t>
    </dgm:pt>
    <dgm:pt modelId="{17A15871-A04D-4537-A8D0-A828C7DD5484}" type="parTrans" cxnId="{76C96D60-2B84-430A-87A0-F29760F0E4A8}">
      <dgm:prSet/>
      <dgm:spPr/>
      <dgm:t>
        <a:bodyPr/>
        <a:lstStyle/>
        <a:p>
          <a:endParaRPr lang="es-CL"/>
        </a:p>
      </dgm:t>
    </dgm:pt>
    <dgm:pt modelId="{EE215C80-5E5E-4470-B08A-24230420E960}" type="sibTrans" cxnId="{76C96D60-2B84-430A-87A0-F29760F0E4A8}">
      <dgm:prSet/>
      <dgm:spPr/>
      <dgm:t>
        <a:bodyPr/>
        <a:lstStyle/>
        <a:p>
          <a:endParaRPr lang="es-CL"/>
        </a:p>
      </dgm:t>
    </dgm:pt>
    <dgm:pt modelId="{5F7A8AA4-5493-415A-9E3A-95F24B6CB5AF}" type="pres">
      <dgm:prSet presAssocID="{387A7B55-EDD0-489F-AEAC-125DA78819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36D3FA44-75EE-4A3E-B5BD-FA5E50122A87}" type="pres">
      <dgm:prSet presAssocID="{AFC93B2F-EA01-454E-B510-A9E85CFCAC60}" presName="hierRoot1" presStyleCnt="0">
        <dgm:presLayoutVars>
          <dgm:hierBranch val="init"/>
        </dgm:presLayoutVars>
      </dgm:prSet>
      <dgm:spPr/>
    </dgm:pt>
    <dgm:pt modelId="{D0341329-20F6-4385-B2A9-81D1CB037919}" type="pres">
      <dgm:prSet presAssocID="{AFC93B2F-EA01-454E-B510-A9E85CFCAC60}" presName="rootComposite1" presStyleCnt="0"/>
      <dgm:spPr/>
    </dgm:pt>
    <dgm:pt modelId="{32915EA9-8D81-4531-B245-67BF8625833B}" type="pres">
      <dgm:prSet presAssocID="{AFC93B2F-EA01-454E-B510-A9E85CFCAC6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4B00B48-E0FE-4AC6-8A79-D6D152966092}" type="pres">
      <dgm:prSet presAssocID="{AFC93B2F-EA01-454E-B510-A9E85CFCAC60}" presName="rootConnector1" presStyleLbl="node1" presStyleIdx="0" presStyleCnt="0"/>
      <dgm:spPr/>
      <dgm:t>
        <a:bodyPr/>
        <a:lstStyle/>
        <a:p>
          <a:endParaRPr lang="es-CL"/>
        </a:p>
      </dgm:t>
    </dgm:pt>
    <dgm:pt modelId="{3A01B1D0-D91F-477F-9304-E17E719298A0}" type="pres">
      <dgm:prSet presAssocID="{AFC93B2F-EA01-454E-B510-A9E85CFCAC60}" presName="hierChild2" presStyleCnt="0"/>
      <dgm:spPr/>
    </dgm:pt>
    <dgm:pt modelId="{D0A49BD6-819F-4BA9-A647-CFA453A6B175}" type="pres">
      <dgm:prSet presAssocID="{F554DC0B-D3E7-4A81-9082-0BBFEB451B44}" presName="Name37" presStyleLbl="parChTrans1D2" presStyleIdx="0" presStyleCnt="3"/>
      <dgm:spPr/>
      <dgm:t>
        <a:bodyPr/>
        <a:lstStyle/>
        <a:p>
          <a:endParaRPr lang="es-CL"/>
        </a:p>
      </dgm:t>
    </dgm:pt>
    <dgm:pt modelId="{A80CC1D2-D62C-4FBF-B168-2C87525351F8}" type="pres">
      <dgm:prSet presAssocID="{937A529E-D6D8-4C36-AAC4-B089D803FAC4}" presName="hierRoot2" presStyleCnt="0">
        <dgm:presLayoutVars>
          <dgm:hierBranch val="init"/>
        </dgm:presLayoutVars>
      </dgm:prSet>
      <dgm:spPr/>
    </dgm:pt>
    <dgm:pt modelId="{6FDAF05C-85A4-48F8-B2C6-4DBDCF335A61}" type="pres">
      <dgm:prSet presAssocID="{937A529E-D6D8-4C36-AAC4-B089D803FAC4}" presName="rootComposite" presStyleCnt="0"/>
      <dgm:spPr/>
    </dgm:pt>
    <dgm:pt modelId="{224CB597-DBAE-4C3E-AB6F-428090AB8BC6}" type="pres">
      <dgm:prSet presAssocID="{937A529E-D6D8-4C36-AAC4-B089D803FAC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21F459FF-77C9-45A6-A41E-4B25DE9BFCA5}" type="pres">
      <dgm:prSet presAssocID="{937A529E-D6D8-4C36-AAC4-B089D803FAC4}" presName="rootConnector" presStyleLbl="node2" presStyleIdx="0" presStyleCnt="3"/>
      <dgm:spPr/>
      <dgm:t>
        <a:bodyPr/>
        <a:lstStyle/>
        <a:p>
          <a:endParaRPr lang="es-CL"/>
        </a:p>
      </dgm:t>
    </dgm:pt>
    <dgm:pt modelId="{21053DBF-BACF-49FB-9818-C86D729C478D}" type="pres">
      <dgm:prSet presAssocID="{937A529E-D6D8-4C36-AAC4-B089D803FAC4}" presName="hierChild4" presStyleCnt="0"/>
      <dgm:spPr/>
    </dgm:pt>
    <dgm:pt modelId="{EDE6AD94-1E27-4717-BFA7-CCB7E0CC0A36}" type="pres">
      <dgm:prSet presAssocID="{937A529E-D6D8-4C36-AAC4-B089D803FAC4}" presName="hierChild5" presStyleCnt="0"/>
      <dgm:spPr/>
    </dgm:pt>
    <dgm:pt modelId="{4AA91751-049A-4411-9843-5E9D66745B3B}" type="pres">
      <dgm:prSet presAssocID="{D6D54486-FBB8-433D-B3CE-75919D84AF4A}" presName="Name37" presStyleLbl="parChTrans1D2" presStyleIdx="1" presStyleCnt="3"/>
      <dgm:spPr/>
      <dgm:t>
        <a:bodyPr/>
        <a:lstStyle/>
        <a:p>
          <a:endParaRPr lang="es-CL"/>
        </a:p>
      </dgm:t>
    </dgm:pt>
    <dgm:pt modelId="{181F840C-6AFE-4FF6-872C-841843E6284E}" type="pres">
      <dgm:prSet presAssocID="{7A9AD249-BB2F-409D-970B-6DA7BC103077}" presName="hierRoot2" presStyleCnt="0">
        <dgm:presLayoutVars>
          <dgm:hierBranch val="init"/>
        </dgm:presLayoutVars>
      </dgm:prSet>
      <dgm:spPr/>
    </dgm:pt>
    <dgm:pt modelId="{FC549CB7-01CE-4D14-B65D-A272B5A2DADA}" type="pres">
      <dgm:prSet presAssocID="{7A9AD249-BB2F-409D-970B-6DA7BC103077}" presName="rootComposite" presStyleCnt="0"/>
      <dgm:spPr/>
    </dgm:pt>
    <dgm:pt modelId="{F801B570-F676-4D45-A8A2-AFBD874BC832}" type="pres">
      <dgm:prSet presAssocID="{7A9AD249-BB2F-409D-970B-6DA7BC10307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0F0648BE-FC3A-434D-8F38-A9E85D9B57ED}" type="pres">
      <dgm:prSet presAssocID="{7A9AD249-BB2F-409D-970B-6DA7BC103077}" presName="rootConnector" presStyleLbl="node2" presStyleIdx="1" presStyleCnt="3"/>
      <dgm:spPr/>
      <dgm:t>
        <a:bodyPr/>
        <a:lstStyle/>
        <a:p>
          <a:endParaRPr lang="es-CL"/>
        </a:p>
      </dgm:t>
    </dgm:pt>
    <dgm:pt modelId="{9E0C8B05-63E5-4051-88C3-2CA3C4F63785}" type="pres">
      <dgm:prSet presAssocID="{7A9AD249-BB2F-409D-970B-6DA7BC103077}" presName="hierChild4" presStyleCnt="0"/>
      <dgm:spPr/>
    </dgm:pt>
    <dgm:pt modelId="{C26AD685-3CD8-412F-B9A2-C75576135B04}" type="pres">
      <dgm:prSet presAssocID="{7A9AD249-BB2F-409D-970B-6DA7BC103077}" presName="hierChild5" presStyleCnt="0"/>
      <dgm:spPr/>
    </dgm:pt>
    <dgm:pt modelId="{9960EFC8-41A2-40BF-82E7-C14C122DBCF5}" type="pres">
      <dgm:prSet presAssocID="{17A15871-A04D-4537-A8D0-A828C7DD5484}" presName="Name37" presStyleLbl="parChTrans1D2" presStyleIdx="2" presStyleCnt="3"/>
      <dgm:spPr/>
      <dgm:t>
        <a:bodyPr/>
        <a:lstStyle/>
        <a:p>
          <a:endParaRPr lang="es-CL"/>
        </a:p>
      </dgm:t>
    </dgm:pt>
    <dgm:pt modelId="{EE26D423-FB33-4F1C-83E9-5F7D95F87BBA}" type="pres">
      <dgm:prSet presAssocID="{27C781A1-B044-4D75-8BA2-4952A1944154}" presName="hierRoot2" presStyleCnt="0">
        <dgm:presLayoutVars>
          <dgm:hierBranch val="init"/>
        </dgm:presLayoutVars>
      </dgm:prSet>
      <dgm:spPr/>
    </dgm:pt>
    <dgm:pt modelId="{1A992C0F-C49E-4C00-9C2A-67FFB3D8B22D}" type="pres">
      <dgm:prSet presAssocID="{27C781A1-B044-4D75-8BA2-4952A1944154}" presName="rootComposite" presStyleCnt="0"/>
      <dgm:spPr/>
    </dgm:pt>
    <dgm:pt modelId="{077F7ED9-2575-483D-B8B7-130B83A2B9FD}" type="pres">
      <dgm:prSet presAssocID="{27C781A1-B044-4D75-8BA2-4952A194415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B181D564-E534-4A4A-B5AE-4D38585B1B6D}" type="pres">
      <dgm:prSet presAssocID="{27C781A1-B044-4D75-8BA2-4952A1944154}" presName="rootConnector" presStyleLbl="node2" presStyleIdx="2" presStyleCnt="3"/>
      <dgm:spPr/>
      <dgm:t>
        <a:bodyPr/>
        <a:lstStyle/>
        <a:p>
          <a:endParaRPr lang="es-CL"/>
        </a:p>
      </dgm:t>
    </dgm:pt>
    <dgm:pt modelId="{96B89D83-A8B2-45D4-A13A-1027FDBEA087}" type="pres">
      <dgm:prSet presAssocID="{27C781A1-B044-4D75-8BA2-4952A1944154}" presName="hierChild4" presStyleCnt="0"/>
      <dgm:spPr/>
    </dgm:pt>
    <dgm:pt modelId="{812EC4CE-9949-44F8-AC4A-36D592616A24}" type="pres">
      <dgm:prSet presAssocID="{27C781A1-B044-4D75-8BA2-4952A1944154}" presName="hierChild5" presStyleCnt="0"/>
      <dgm:spPr/>
    </dgm:pt>
    <dgm:pt modelId="{174C4E14-E30E-4BD1-93FF-584FA705A080}" type="pres">
      <dgm:prSet presAssocID="{AFC93B2F-EA01-454E-B510-A9E85CFCAC60}" presName="hierChild3" presStyleCnt="0"/>
      <dgm:spPr/>
    </dgm:pt>
  </dgm:ptLst>
  <dgm:cxnLst>
    <dgm:cxn modelId="{B1A6F5AC-8E38-44C1-B554-57E444E4C9DF}" type="presOf" srcId="{387A7B55-EDD0-489F-AEAC-125DA78819F7}" destId="{5F7A8AA4-5493-415A-9E3A-95F24B6CB5AF}" srcOrd="0" destOrd="0" presId="urn:microsoft.com/office/officeart/2005/8/layout/orgChart1"/>
    <dgm:cxn modelId="{C769E126-567F-4FAD-874B-E681F36CD545}" type="presOf" srcId="{7A9AD249-BB2F-409D-970B-6DA7BC103077}" destId="{0F0648BE-FC3A-434D-8F38-A9E85D9B57ED}" srcOrd="1" destOrd="0" presId="urn:microsoft.com/office/officeart/2005/8/layout/orgChart1"/>
    <dgm:cxn modelId="{C16827E1-AFF3-4B92-817D-E70025B2CAA9}" type="presOf" srcId="{AFC93B2F-EA01-454E-B510-A9E85CFCAC60}" destId="{32915EA9-8D81-4531-B245-67BF8625833B}" srcOrd="0" destOrd="0" presId="urn:microsoft.com/office/officeart/2005/8/layout/orgChart1"/>
    <dgm:cxn modelId="{A785F6E6-6173-4108-A265-1C32BC9E8861}" srcId="{387A7B55-EDD0-489F-AEAC-125DA78819F7}" destId="{AFC93B2F-EA01-454E-B510-A9E85CFCAC60}" srcOrd="0" destOrd="0" parTransId="{88035087-D2C2-445B-A4B8-0D1EC3A62220}" sibTransId="{18DC931F-E508-4775-8C00-99F60A7E7B7C}"/>
    <dgm:cxn modelId="{F4021B1D-7C46-4616-BB9E-E969FD3AF6B7}" type="presOf" srcId="{937A529E-D6D8-4C36-AAC4-B089D803FAC4}" destId="{224CB597-DBAE-4C3E-AB6F-428090AB8BC6}" srcOrd="0" destOrd="0" presId="urn:microsoft.com/office/officeart/2005/8/layout/orgChart1"/>
    <dgm:cxn modelId="{96AAB9DA-9079-4310-82CB-9D685C59551A}" type="presOf" srcId="{27C781A1-B044-4D75-8BA2-4952A1944154}" destId="{B181D564-E534-4A4A-B5AE-4D38585B1B6D}" srcOrd="1" destOrd="0" presId="urn:microsoft.com/office/officeart/2005/8/layout/orgChart1"/>
    <dgm:cxn modelId="{8CED6357-CAA8-49E1-90DF-9F6559B44D9E}" srcId="{AFC93B2F-EA01-454E-B510-A9E85CFCAC60}" destId="{937A529E-D6D8-4C36-AAC4-B089D803FAC4}" srcOrd="0" destOrd="0" parTransId="{F554DC0B-D3E7-4A81-9082-0BBFEB451B44}" sibTransId="{FE67D471-BE12-4A8A-9636-59AFF2EBD2CA}"/>
    <dgm:cxn modelId="{60BB79F0-333C-45E6-8D1F-E32A7B651E89}" type="presOf" srcId="{7A9AD249-BB2F-409D-970B-6DA7BC103077}" destId="{F801B570-F676-4D45-A8A2-AFBD874BC832}" srcOrd="0" destOrd="0" presId="urn:microsoft.com/office/officeart/2005/8/layout/orgChart1"/>
    <dgm:cxn modelId="{6E203413-8265-43F0-94A2-1A7FB9A0817C}" type="presOf" srcId="{D6D54486-FBB8-433D-B3CE-75919D84AF4A}" destId="{4AA91751-049A-4411-9843-5E9D66745B3B}" srcOrd="0" destOrd="0" presId="urn:microsoft.com/office/officeart/2005/8/layout/orgChart1"/>
    <dgm:cxn modelId="{92DFE343-355C-42A9-B972-DFAFDC14DC28}" type="presOf" srcId="{F554DC0B-D3E7-4A81-9082-0BBFEB451B44}" destId="{D0A49BD6-819F-4BA9-A647-CFA453A6B175}" srcOrd="0" destOrd="0" presId="urn:microsoft.com/office/officeart/2005/8/layout/orgChart1"/>
    <dgm:cxn modelId="{25F4090D-1CF7-4D42-BD12-528F23B7DC6C}" srcId="{AFC93B2F-EA01-454E-B510-A9E85CFCAC60}" destId="{7A9AD249-BB2F-409D-970B-6DA7BC103077}" srcOrd="1" destOrd="0" parTransId="{D6D54486-FBB8-433D-B3CE-75919D84AF4A}" sibTransId="{1ED75358-3096-4D74-A2AA-9DAF2800FE6E}"/>
    <dgm:cxn modelId="{BB941BAD-4E88-46BA-A69B-6F8DF3C6A7FB}" type="presOf" srcId="{17A15871-A04D-4537-A8D0-A828C7DD5484}" destId="{9960EFC8-41A2-40BF-82E7-C14C122DBCF5}" srcOrd="0" destOrd="0" presId="urn:microsoft.com/office/officeart/2005/8/layout/orgChart1"/>
    <dgm:cxn modelId="{7036A3B3-9D79-43D5-87DD-2A8727C318A4}" type="presOf" srcId="{937A529E-D6D8-4C36-AAC4-B089D803FAC4}" destId="{21F459FF-77C9-45A6-A41E-4B25DE9BFCA5}" srcOrd="1" destOrd="0" presId="urn:microsoft.com/office/officeart/2005/8/layout/orgChart1"/>
    <dgm:cxn modelId="{AF22E729-9651-495C-A8F1-9F0847447B1B}" type="presOf" srcId="{AFC93B2F-EA01-454E-B510-A9E85CFCAC60}" destId="{94B00B48-E0FE-4AC6-8A79-D6D152966092}" srcOrd="1" destOrd="0" presId="urn:microsoft.com/office/officeart/2005/8/layout/orgChart1"/>
    <dgm:cxn modelId="{25F03FE5-1C62-43AC-A25B-7ABF62F2F15A}" type="presOf" srcId="{27C781A1-B044-4D75-8BA2-4952A1944154}" destId="{077F7ED9-2575-483D-B8B7-130B83A2B9FD}" srcOrd="0" destOrd="0" presId="urn:microsoft.com/office/officeart/2005/8/layout/orgChart1"/>
    <dgm:cxn modelId="{76C96D60-2B84-430A-87A0-F29760F0E4A8}" srcId="{AFC93B2F-EA01-454E-B510-A9E85CFCAC60}" destId="{27C781A1-B044-4D75-8BA2-4952A1944154}" srcOrd="2" destOrd="0" parTransId="{17A15871-A04D-4537-A8D0-A828C7DD5484}" sibTransId="{EE215C80-5E5E-4470-B08A-24230420E960}"/>
    <dgm:cxn modelId="{6C2FEF30-5E6A-4517-AE30-811BC669C06A}" type="presParOf" srcId="{5F7A8AA4-5493-415A-9E3A-95F24B6CB5AF}" destId="{36D3FA44-75EE-4A3E-B5BD-FA5E50122A87}" srcOrd="0" destOrd="0" presId="urn:microsoft.com/office/officeart/2005/8/layout/orgChart1"/>
    <dgm:cxn modelId="{46B07DBD-542B-40D6-B755-E2072FABB27B}" type="presParOf" srcId="{36D3FA44-75EE-4A3E-B5BD-FA5E50122A87}" destId="{D0341329-20F6-4385-B2A9-81D1CB037919}" srcOrd="0" destOrd="0" presId="urn:microsoft.com/office/officeart/2005/8/layout/orgChart1"/>
    <dgm:cxn modelId="{6B3E9242-00DC-494F-B607-66655CC35E6B}" type="presParOf" srcId="{D0341329-20F6-4385-B2A9-81D1CB037919}" destId="{32915EA9-8D81-4531-B245-67BF8625833B}" srcOrd="0" destOrd="0" presId="urn:microsoft.com/office/officeart/2005/8/layout/orgChart1"/>
    <dgm:cxn modelId="{772AB9DF-1CFA-4EEF-9321-E02DA610A673}" type="presParOf" srcId="{D0341329-20F6-4385-B2A9-81D1CB037919}" destId="{94B00B48-E0FE-4AC6-8A79-D6D152966092}" srcOrd="1" destOrd="0" presId="urn:microsoft.com/office/officeart/2005/8/layout/orgChart1"/>
    <dgm:cxn modelId="{055BB4CE-61A2-4F51-88BF-F00F53F94D04}" type="presParOf" srcId="{36D3FA44-75EE-4A3E-B5BD-FA5E50122A87}" destId="{3A01B1D0-D91F-477F-9304-E17E719298A0}" srcOrd="1" destOrd="0" presId="urn:microsoft.com/office/officeart/2005/8/layout/orgChart1"/>
    <dgm:cxn modelId="{A20BBA1C-E233-4DA9-8F18-939E86FA9BB9}" type="presParOf" srcId="{3A01B1D0-D91F-477F-9304-E17E719298A0}" destId="{D0A49BD6-819F-4BA9-A647-CFA453A6B175}" srcOrd="0" destOrd="0" presId="urn:microsoft.com/office/officeart/2005/8/layout/orgChart1"/>
    <dgm:cxn modelId="{418BD4FC-E88A-4AB1-95E8-CB08AA2D5E24}" type="presParOf" srcId="{3A01B1D0-D91F-477F-9304-E17E719298A0}" destId="{A80CC1D2-D62C-4FBF-B168-2C87525351F8}" srcOrd="1" destOrd="0" presId="urn:microsoft.com/office/officeart/2005/8/layout/orgChart1"/>
    <dgm:cxn modelId="{11E98136-84D4-44E1-A03A-718CCEC7C5D1}" type="presParOf" srcId="{A80CC1D2-D62C-4FBF-B168-2C87525351F8}" destId="{6FDAF05C-85A4-48F8-B2C6-4DBDCF335A61}" srcOrd="0" destOrd="0" presId="urn:microsoft.com/office/officeart/2005/8/layout/orgChart1"/>
    <dgm:cxn modelId="{2B3A7361-E2FF-4C34-A4C3-70A009580778}" type="presParOf" srcId="{6FDAF05C-85A4-48F8-B2C6-4DBDCF335A61}" destId="{224CB597-DBAE-4C3E-AB6F-428090AB8BC6}" srcOrd="0" destOrd="0" presId="urn:microsoft.com/office/officeart/2005/8/layout/orgChart1"/>
    <dgm:cxn modelId="{B0821DA0-36D2-4538-80AF-A0E97604F63F}" type="presParOf" srcId="{6FDAF05C-85A4-48F8-B2C6-4DBDCF335A61}" destId="{21F459FF-77C9-45A6-A41E-4B25DE9BFCA5}" srcOrd="1" destOrd="0" presId="urn:microsoft.com/office/officeart/2005/8/layout/orgChart1"/>
    <dgm:cxn modelId="{290A3909-133A-474B-A868-01B8A7523114}" type="presParOf" srcId="{A80CC1D2-D62C-4FBF-B168-2C87525351F8}" destId="{21053DBF-BACF-49FB-9818-C86D729C478D}" srcOrd="1" destOrd="0" presId="urn:microsoft.com/office/officeart/2005/8/layout/orgChart1"/>
    <dgm:cxn modelId="{6D701A3E-31C0-40B0-A435-64854EA61A37}" type="presParOf" srcId="{A80CC1D2-D62C-4FBF-B168-2C87525351F8}" destId="{EDE6AD94-1E27-4717-BFA7-CCB7E0CC0A36}" srcOrd="2" destOrd="0" presId="urn:microsoft.com/office/officeart/2005/8/layout/orgChart1"/>
    <dgm:cxn modelId="{13943CDD-1614-488A-9270-BFEB1BD489DF}" type="presParOf" srcId="{3A01B1D0-D91F-477F-9304-E17E719298A0}" destId="{4AA91751-049A-4411-9843-5E9D66745B3B}" srcOrd="2" destOrd="0" presId="urn:microsoft.com/office/officeart/2005/8/layout/orgChart1"/>
    <dgm:cxn modelId="{84B1423A-F8B5-4C08-A395-6C03293804FD}" type="presParOf" srcId="{3A01B1D0-D91F-477F-9304-E17E719298A0}" destId="{181F840C-6AFE-4FF6-872C-841843E6284E}" srcOrd="3" destOrd="0" presId="urn:microsoft.com/office/officeart/2005/8/layout/orgChart1"/>
    <dgm:cxn modelId="{9C4FD6E0-E427-420E-982B-993002FFC0B7}" type="presParOf" srcId="{181F840C-6AFE-4FF6-872C-841843E6284E}" destId="{FC549CB7-01CE-4D14-B65D-A272B5A2DADA}" srcOrd="0" destOrd="0" presId="urn:microsoft.com/office/officeart/2005/8/layout/orgChart1"/>
    <dgm:cxn modelId="{45A7A772-BD8E-474A-8972-EBCF1333F5F1}" type="presParOf" srcId="{FC549CB7-01CE-4D14-B65D-A272B5A2DADA}" destId="{F801B570-F676-4D45-A8A2-AFBD874BC832}" srcOrd="0" destOrd="0" presId="urn:microsoft.com/office/officeart/2005/8/layout/orgChart1"/>
    <dgm:cxn modelId="{F6541D7D-57B1-4A95-810E-D42787D414D8}" type="presParOf" srcId="{FC549CB7-01CE-4D14-B65D-A272B5A2DADA}" destId="{0F0648BE-FC3A-434D-8F38-A9E85D9B57ED}" srcOrd="1" destOrd="0" presId="urn:microsoft.com/office/officeart/2005/8/layout/orgChart1"/>
    <dgm:cxn modelId="{603951DC-C46D-43BD-A9E7-9BEA6A934342}" type="presParOf" srcId="{181F840C-6AFE-4FF6-872C-841843E6284E}" destId="{9E0C8B05-63E5-4051-88C3-2CA3C4F63785}" srcOrd="1" destOrd="0" presId="urn:microsoft.com/office/officeart/2005/8/layout/orgChart1"/>
    <dgm:cxn modelId="{7C68B03B-93BC-4008-8B52-058E2A5F2B45}" type="presParOf" srcId="{181F840C-6AFE-4FF6-872C-841843E6284E}" destId="{C26AD685-3CD8-412F-B9A2-C75576135B04}" srcOrd="2" destOrd="0" presId="urn:microsoft.com/office/officeart/2005/8/layout/orgChart1"/>
    <dgm:cxn modelId="{3AF1766E-6B69-434F-B33E-162FC4A302C5}" type="presParOf" srcId="{3A01B1D0-D91F-477F-9304-E17E719298A0}" destId="{9960EFC8-41A2-40BF-82E7-C14C122DBCF5}" srcOrd="4" destOrd="0" presId="urn:microsoft.com/office/officeart/2005/8/layout/orgChart1"/>
    <dgm:cxn modelId="{5D7678A0-F413-455F-870E-B79FBC34C098}" type="presParOf" srcId="{3A01B1D0-D91F-477F-9304-E17E719298A0}" destId="{EE26D423-FB33-4F1C-83E9-5F7D95F87BBA}" srcOrd="5" destOrd="0" presId="urn:microsoft.com/office/officeart/2005/8/layout/orgChart1"/>
    <dgm:cxn modelId="{CE7747B4-7A9E-43D2-BE1A-52D76BA038E3}" type="presParOf" srcId="{EE26D423-FB33-4F1C-83E9-5F7D95F87BBA}" destId="{1A992C0F-C49E-4C00-9C2A-67FFB3D8B22D}" srcOrd="0" destOrd="0" presId="urn:microsoft.com/office/officeart/2005/8/layout/orgChart1"/>
    <dgm:cxn modelId="{8B53DAC9-7704-4F1A-8B98-7448D1704951}" type="presParOf" srcId="{1A992C0F-C49E-4C00-9C2A-67FFB3D8B22D}" destId="{077F7ED9-2575-483D-B8B7-130B83A2B9FD}" srcOrd="0" destOrd="0" presId="urn:microsoft.com/office/officeart/2005/8/layout/orgChart1"/>
    <dgm:cxn modelId="{5A9B99A9-082C-4DD8-9861-6708D77FD15D}" type="presParOf" srcId="{1A992C0F-C49E-4C00-9C2A-67FFB3D8B22D}" destId="{B181D564-E534-4A4A-B5AE-4D38585B1B6D}" srcOrd="1" destOrd="0" presId="urn:microsoft.com/office/officeart/2005/8/layout/orgChart1"/>
    <dgm:cxn modelId="{1DE4664D-B104-4C1A-B4E2-2FA52DEB0598}" type="presParOf" srcId="{EE26D423-FB33-4F1C-83E9-5F7D95F87BBA}" destId="{96B89D83-A8B2-45D4-A13A-1027FDBEA087}" srcOrd="1" destOrd="0" presId="urn:microsoft.com/office/officeart/2005/8/layout/orgChart1"/>
    <dgm:cxn modelId="{705B7D43-0B88-48B5-884B-895BE5F45A51}" type="presParOf" srcId="{EE26D423-FB33-4F1C-83E9-5F7D95F87BBA}" destId="{812EC4CE-9949-44F8-AC4A-36D592616A24}" srcOrd="2" destOrd="0" presId="urn:microsoft.com/office/officeart/2005/8/layout/orgChart1"/>
    <dgm:cxn modelId="{0529CD71-D5CD-4DD2-9A1C-88F3E03C812C}" type="presParOf" srcId="{36D3FA44-75EE-4A3E-B5BD-FA5E50122A87}" destId="{174C4E14-E30E-4BD1-93FF-584FA705A0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S3OPvOgBAk" TargetMode="External"/><Relationship Id="rId2" Type="http://schemas.openxmlformats.org/officeDocument/2006/relationships/hyperlink" Target="https://www.youtube.com/watch?v=ELi2p_x-YV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http://www.arasaac.org/repositorio/thumbs/10/200/2/2944.png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arasaac.org/repositorio/thumbs/10/200/2/2385.pn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955" y="2295108"/>
            <a:ext cx="9966960" cy="2070830"/>
          </a:xfrm>
        </p:spPr>
        <p:txBody>
          <a:bodyPr/>
          <a:lstStyle/>
          <a:p>
            <a:pPr algn="ctr"/>
            <a:r>
              <a:rPr lang="es-CL" dirty="0" err="1" smtClean="0"/>
              <a:t>praxias</a:t>
            </a:r>
            <a:endParaRPr lang="es-CL" dirty="0"/>
          </a:p>
        </p:txBody>
      </p:sp>
      <p:sp>
        <p:nvSpPr>
          <p:cNvPr id="9" name="Elipse 8"/>
          <p:cNvSpPr/>
          <p:nvPr/>
        </p:nvSpPr>
        <p:spPr>
          <a:xfrm>
            <a:off x="1957589" y="296214"/>
            <a:ext cx="7495504" cy="18829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500" b="1" dirty="0" smtClean="0">
                <a:latin typeface="Century Gothic" panose="020B0502020202020204" pitchFamily="34" charset="0"/>
              </a:rPr>
              <a:t>¡ Hola niños y niñas !</a:t>
            </a:r>
          </a:p>
          <a:p>
            <a:pPr algn="ctr"/>
            <a:r>
              <a:rPr lang="es-CL" sz="2500" b="1" dirty="0" smtClean="0">
                <a:latin typeface="Century Gothic" panose="020B0502020202020204" pitchFamily="34" charset="0"/>
              </a:rPr>
              <a:t>¿Cómo están ?</a:t>
            </a:r>
          </a:p>
          <a:p>
            <a:pPr algn="ctr"/>
            <a:r>
              <a:rPr lang="es-CL" sz="2500" b="1" dirty="0" smtClean="0">
                <a:latin typeface="Century Gothic" panose="020B0502020202020204" pitchFamily="34" charset="0"/>
              </a:rPr>
              <a:t>     Hoy trabajaremos  …..</a:t>
            </a:r>
            <a:endParaRPr lang="es-CL" sz="2500" b="1" dirty="0">
              <a:latin typeface="Century Gothic" panose="020B0502020202020204" pitchFamily="34" charset="0"/>
            </a:endParaRPr>
          </a:p>
        </p:txBody>
      </p:sp>
      <p:pic>
        <p:nvPicPr>
          <p:cNvPr id="1026" name="Imagen 1" descr="Descripción: NUEVO LOGO COLEG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55" y="296214"/>
            <a:ext cx="1321274" cy="106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QUÉ SON LAS PRAXIAS BUCOFONATORIAS Y EN QUÉ TE PUEDEN AYUDAR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518" y="3109145"/>
            <a:ext cx="2961663" cy="355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5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613077" y="3357206"/>
            <a:ext cx="7405352" cy="25500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!!!!FELICITACIONES!!</a:t>
            </a:r>
          </a:p>
          <a:p>
            <a:pPr algn="ctr"/>
            <a:endParaRPr lang="es-CL" dirty="0"/>
          </a:p>
          <a:p>
            <a:pPr algn="ctr"/>
            <a:r>
              <a:rPr lang="es-CL" dirty="0" smtClean="0"/>
              <a:t>LO HICISTE </a:t>
            </a:r>
            <a:r>
              <a:rPr lang="es-CL" dirty="0" smtClean="0"/>
              <a:t>EXCELENTE</a:t>
            </a:r>
            <a:endParaRPr lang="es-CL" dirty="0" smtClean="0"/>
          </a:p>
          <a:p>
            <a:pPr algn="ctr"/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1898073" y="290945"/>
            <a:ext cx="7908213" cy="20920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Si puedes acceder a internet observen estos videos en familia</a:t>
            </a:r>
          </a:p>
          <a:p>
            <a:pPr algn="ctr"/>
            <a:r>
              <a:rPr lang="es-CL" sz="2400" b="1" dirty="0">
                <a:solidFill>
                  <a:srgbClr val="FFFF00"/>
                </a:solidFill>
                <a:latin typeface="Century Gothic" panose="020B0502020202020204" pitchFamily="34" charset="0"/>
                <a:hlinkClick r:id="rId2"/>
              </a:rPr>
              <a:t>https://</a:t>
            </a:r>
            <a:r>
              <a:rPr lang="es-CL" sz="2400" b="1" dirty="0" smtClean="0">
                <a:solidFill>
                  <a:srgbClr val="FFFF00"/>
                </a:solidFill>
                <a:latin typeface="Century Gothic" panose="020B0502020202020204" pitchFamily="34" charset="0"/>
                <a:hlinkClick r:id="rId2"/>
              </a:rPr>
              <a:t>www.youtube.com/watch?v=ELi2p_x-YV0</a:t>
            </a:r>
            <a:endParaRPr lang="es-CL" sz="2400" b="1" dirty="0" smtClean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algn="ctr"/>
            <a:endParaRPr lang="es-CL" sz="2400" b="1" dirty="0" smtClean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CL" sz="2400" b="1" dirty="0">
                <a:solidFill>
                  <a:srgbClr val="FFFF00"/>
                </a:solidFill>
                <a:latin typeface="Century Gothic" panose="020B0502020202020204" pitchFamily="34" charset="0"/>
                <a:hlinkClick r:id="rId3"/>
              </a:rPr>
              <a:t>https://www.youtube.com/watch?v=DS3OPvOgBAk</a:t>
            </a:r>
            <a:endParaRPr lang="es-CL" sz="24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muy bien! - Happy Minion | Make a Me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78" y="2934269"/>
            <a:ext cx="3343243" cy="2972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0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2732" y="332509"/>
            <a:ext cx="10328857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dirty="0" smtClean="0">
                <a:latin typeface="Century Gothic" panose="020B0502020202020204" pitchFamily="34" charset="0"/>
              </a:rPr>
              <a:t>QUERIDA FAMILIA, ESPERANDO QUE SE ENCUENTREN BIEN, LES DEJO ALGUNAS INDICACIONES PARA REALIZAR LAS ACTIVIDADES QUE VERÁN A CONTINUACIÓN…</a:t>
            </a:r>
          </a:p>
          <a:p>
            <a:endParaRPr lang="es-CL" b="1" dirty="0" smtClean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b="1" dirty="0" smtClean="0">
                <a:latin typeface="Century Gothic" panose="020B0502020202020204" pitchFamily="34" charset="0"/>
              </a:rPr>
              <a:t>LA PRIMERA PARTE ES PARA LOS ADULTOS DE LA FAMILIA (PAPÁ, MAMÁ, ABUELO, ABUELA, HERMANOS U OTROS, PARA COMPRENDER QUÉ TRABAJAREMOS Y PORQUÉ ES IMPORTANTE HACERLO.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b="1" dirty="0" smtClean="0">
                <a:latin typeface="Century Gothic" panose="020B0502020202020204" pitchFamily="34" charset="0"/>
              </a:rPr>
              <a:t>LO LEEN EN VOZ ALTA Y DESPUÉS EXPLICAN FACILMENTE A LOS PEQUEÑOS/AS.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b="1" dirty="0" smtClean="0">
                <a:latin typeface="Century Gothic" panose="020B0502020202020204" pitchFamily="34" charset="0"/>
              </a:rPr>
              <a:t>DESDE LA DIAPOSITIVA NÚMERO 6 , TRABAJAN LOS NIÑOS Y NIÑAS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b="1" dirty="0" smtClean="0">
                <a:latin typeface="Century Gothic" panose="020B0502020202020204" pitchFamily="34" charset="0"/>
              </a:rPr>
              <a:t>OJALA REALIZAR LAS ACTIVIDADES DIARIAMENTE “JUGANDO”.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CL" b="1" dirty="0">
              <a:latin typeface="Century Gothic" panose="020B0502020202020204" pitchFamily="34" charset="0"/>
            </a:endParaRPr>
          </a:p>
          <a:p>
            <a:pPr algn="ctr"/>
            <a:r>
              <a:rPr lang="es-CL" b="1" dirty="0" smtClean="0">
                <a:latin typeface="Century Gothic" panose="020B0502020202020204" pitchFamily="34" charset="0"/>
              </a:rPr>
              <a:t>Verónica Hernández Mora</a:t>
            </a:r>
          </a:p>
          <a:p>
            <a:pPr algn="ctr"/>
            <a:r>
              <a:rPr lang="es-CL" b="1" dirty="0" smtClean="0">
                <a:latin typeface="Century Gothic" panose="020B0502020202020204" pitchFamily="34" charset="0"/>
              </a:rPr>
              <a:t>Educadora Diferencial</a:t>
            </a:r>
          </a:p>
          <a:p>
            <a:pPr algn="ctr"/>
            <a:r>
              <a:rPr lang="es-CL" b="1" dirty="0" smtClean="0">
                <a:latin typeface="Century Gothic" panose="020B0502020202020204" pitchFamily="34" charset="0"/>
              </a:rPr>
              <a:t>Fonoaudióloga</a:t>
            </a:r>
          </a:p>
          <a:p>
            <a:pPr>
              <a:lnSpc>
                <a:spcPct val="150000"/>
              </a:lnSpc>
            </a:pPr>
            <a:endParaRPr lang="es-CL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s-CL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45991275"/>
              </p:ext>
            </p:extLst>
          </p:nvPr>
        </p:nvGraphicFramePr>
        <p:xfrm>
          <a:off x="103031" y="103031"/>
          <a:ext cx="11967049" cy="5988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trella de 5 puntas 1"/>
          <p:cNvSpPr/>
          <p:nvPr/>
        </p:nvSpPr>
        <p:spPr>
          <a:xfrm>
            <a:off x="8023537" y="373488"/>
            <a:ext cx="3374265" cy="23568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Lectura para los papás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469" y="4481847"/>
            <a:ext cx="2191857" cy="213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4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trella de 5 puntas 4"/>
          <p:cNvSpPr/>
          <p:nvPr/>
        </p:nvSpPr>
        <p:spPr>
          <a:xfrm>
            <a:off x="8255357" y="96593"/>
            <a:ext cx="3374265" cy="235683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Lectura para los papas</a:t>
            </a:r>
            <a:endParaRPr lang="es-CL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082569894"/>
              </p:ext>
            </p:extLst>
          </p:nvPr>
        </p:nvGraphicFramePr>
        <p:xfrm>
          <a:off x="463639" y="206062"/>
          <a:ext cx="11204620" cy="5932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 descr="http://www.arasaac.org/repositorio/thumbs/10/200/2/2944.png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6350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54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 rot="16200000">
            <a:off x="-1738649" y="2459865"/>
            <a:ext cx="6168980" cy="1493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Aft>
                <a:spcPts val="0"/>
              </a:spcAft>
            </a:pPr>
            <a:r>
              <a:rPr lang="es-CL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COMO SE REALIZAN……</a:t>
            </a:r>
            <a:endParaRPr lang="es-CL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Flecha derecha 3"/>
          <p:cNvSpPr/>
          <p:nvPr/>
        </p:nvSpPr>
        <p:spPr>
          <a:xfrm>
            <a:off x="2537138" y="2665927"/>
            <a:ext cx="1790163" cy="82424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4417454" y="309093"/>
            <a:ext cx="7456867" cy="50356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los niños/as se les enseña en forma de juego, para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motivarlos.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 </a:t>
            </a: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adulto deben disfrutar haciendo los ejercicios con su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hijo/a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 </a:t>
            </a: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debe establecer un momento al día, para crear una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rutina.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 </a:t>
            </a: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deben sentar frente a un espejo, para que el niño/a imite los movimientos del adulto y a modo de juego inventan un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cuento.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Los </a:t>
            </a: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ejercicios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deben </a:t>
            </a: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ser de corta duración (de dos a tres minutos), para prevenir la fatiga muscular y que el niño/a no se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aburra.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Los </a:t>
            </a: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ejercicios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 </a:t>
            </a: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realizan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en </a:t>
            </a: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series de repeticiones, pues así, se consiguen las asociaciones necesarias entre el sonido correcto de un fonema y los movimientos específicos para articularlo correctamente. </a:t>
            </a:r>
            <a:endParaRPr lang="es-CL" sz="1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 </a:t>
            </a: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deben de reconocer los avances del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niño/a, él/la </a:t>
            </a: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 sentirá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orgulloso/a </a:t>
            </a:r>
            <a:r>
              <a:rPr lang="es-CL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 </a:t>
            </a:r>
            <a:r>
              <a:rPr lang="es-CL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motivado/a.</a:t>
            </a:r>
            <a:endParaRPr lang="es-CL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CL" sz="2800" b="1" dirty="0">
              <a:solidFill>
                <a:schemeClr val="tx1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Estrella de 5 puntas 5"/>
          <p:cNvSpPr/>
          <p:nvPr/>
        </p:nvSpPr>
        <p:spPr>
          <a:xfrm>
            <a:off x="1519707" y="4456091"/>
            <a:ext cx="2897747" cy="2157212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Lectura para los papas</a:t>
            </a:r>
            <a:endParaRPr lang="es-CL" dirty="0"/>
          </a:p>
        </p:txBody>
      </p:sp>
      <p:pic>
        <p:nvPicPr>
          <p:cNvPr id="1026" name="Picture 2" descr="http://www.arasaac.org/repositorio/thumbs/10/200/2/2385.pn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237" y="4687955"/>
            <a:ext cx="1601788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9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2700997" y="464234"/>
            <a:ext cx="6752492" cy="1195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sz="1600" b="1" u="sng" dirty="0">
                <a:latin typeface="Century Gothic" panose="020B0502020202020204" pitchFamily="34" charset="0"/>
              </a:rPr>
              <a:t>I</a:t>
            </a:r>
            <a:r>
              <a:rPr lang="es-CL" b="1" u="sng" dirty="0">
                <a:latin typeface="Century Gothic" panose="020B0502020202020204" pitchFamily="34" charset="0"/>
              </a:rPr>
              <a:t>.- EJERCICIOS DE PRAXIAS LINGUALES</a:t>
            </a:r>
            <a:endParaRPr lang="es-CL" b="1" dirty="0">
              <a:latin typeface="Century Gothic" panose="020B0502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331654" y="1967345"/>
            <a:ext cx="6860345" cy="4668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5331654" y="1967345"/>
            <a:ext cx="6860346" cy="5042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s-CL" sz="1500" b="1" dirty="0" smtClean="0">
                <a:latin typeface="Century Gothic" panose="020B0502020202020204" pitchFamily="34" charset="0"/>
              </a:rPr>
              <a:t> 1</a:t>
            </a:r>
            <a:r>
              <a:rPr lang="es-CL" sz="1500" b="1" dirty="0">
                <a:latin typeface="Century Gothic" panose="020B0502020202020204" pitchFamily="34" charset="0"/>
              </a:rPr>
              <a:t>.- Sacar y meter la lengua, de la boca a </a:t>
            </a:r>
            <a:r>
              <a:rPr lang="es-CL" sz="1500" b="1" dirty="0" smtClean="0">
                <a:latin typeface="Century Gothic" panose="020B0502020202020204" pitchFamily="34" charset="0"/>
              </a:rPr>
              <a:t>distintos ritmos</a:t>
            </a:r>
            <a:r>
              <a:rPr lang="es-CL" sz="1500" b="1" dirty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CL" sz="1500" b="1" dirty="0">
                <a:latin typeface="Century Gothic" panose="020B0502020202020204" pitchFamily="34" charset="0"/>
              </a:rPr>
              <a:t> </a:t>
            </a:r>
            <a:r>
              <a:rPr lang="es-CL" sz="1500" b="1" dirty="0" smtClean="0">
                <a:latin typeface="Century Gothic" panose="020B0502020202020204" pitchFamily="34" charset="0"/>
              </a:rPr>
              <a:t>2</a:t>
            </a:r>
            <a:r>
              <a:rPr lang="es-CL" sz="1500" b="1" dirty="0">
                <a:latin typeface="Century Gothic" panose="020B0502020202020204" pitchFamily="34" charset="0"/>
              </a:rPr>
              <a:t>.- Mover la lengua de derecha a izquierda, tocando la comisura.</a:t>
            </a:r>
          </a:p>
          <a:p>
            <a:pPr>
              <a:lnSpc>
                <a:spcPct val="150000"/>
              </a:lnSpc>
            </a:pPr>
            <a:r>
              <a:rPr lang="es-CL" sz="1500" b="1" dirty="0">
                <a:latin typeface="Century Gothic" panose="020B0502020202020204" pitchFamily="34" charset="0"/>
              </a:rPr>
              <a:t> </a:t>
            </a:r>
            <a:r>
              <a:rPr lang="es-CL" sz="1500" b="1" dirty="0" smtClean="0">
                <a:latin typeface="Century Gothic" panose="020B0502020202020204" pitchFamily="34" charset="0"/>
              </a:rPr>
              <a:t>3</a:t>
            </a:r>
            <a:r>
              <a:rPr lang="es-CL" sz="1500" b="1" dirty="0">
                <a:latin typeface="Century Gothic" panose="020B0502020202020204" pitchFamily="34" charset="0"/>
              </a:rPr>
              <a:t>.- Llevar la lengua arriba y abajo, manteniendo la boca abierta.</a:t>
            </a:r>
          </a:p>
          <a:p>
            <a:pPr>
              <a:lnSpc>
                <a:spcPct val="150000"/>
              </a:lnSpc>
            </a:pPr>
            <a:r>
              <a:rPr lang="es-CL" sz="1500" b="1" dirty="0">
                <a:latin typeface="Century Gothic" panose="020B0502020202020204" pitchFamily="34" charset="0"/>
              </a:rPr>
              <a:t> </a:t>
            </a:r>
            <a:r>
              <a:rPr lang="es-CL" sz="1500" b="1" dirty="0" smtClean="0">
                <a:latin typeface="Century Gothic" panose="020B0502020202020204" pitchFamily="34" charset="0"/>
              </a:rPr>
              <a:t>4</a:t>
            </a:r>
            <a:r>
              <a:rPr lang="es-CL" sz="1500" b="1" dirty="0">
                <a:latin typeface="Century Gothic" panose="020B0502020202020204" pitchFamily="34" charset="0"/>
              </a:rPr>
              <a:t>.-Con la punta de lengua empujar una mejilla y otra </a:t>
            </a:r>
            <a:r>
              <a:rPr lang="es-CL" sz="1500" b="1" dirty="0" smtClean="0">
                <a:latin typeface="Century Gothic" panose="020B0502020202020204" pitchFamily="34" charset="0"/>
              </a:rPr>
              <a:t>alternadamente</a:t>
            </a:r>
            <a:r>
              <a:rPr lang="es-CL" sz="1500" b="1" dirty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CL" sz="1500" b="1" dirty="0">
                <a:latin typeface="Century Gothic" panose="020B0502020202020204" pitchFamily="34" charset="0"/>
              </a:rPr>
              <a:t> </a:t>
            </a:r>
            <a:r>
              <a:rPr lang="es-CL" sz="1500" b="1" dirty="0" smtClean="0">
                <a:latin typeface="Century Gothic" panose="020B0502020202020204" pitchFamily="34" charset="0"/>
              </a:rPr>
              <a:t>5.-</a:t>
            </a:r>
            <a:r>
              <a:rPr lang="es-CL" sz="1500" b="1" dirty="0">
                <a:latin typeface="Century Gothic" panose="020B0502020202020204" pitchFamily="34" charset="0"/>
              </a:rPr>
              <a:t>Pasar la lengua por los labios realizando un  movimiento rotatorio.</a:t>
            </a:r>
          </a:p>
          <a:p>
            <a:pPr>
              <a:lnSpc>
                <a:spcPct val="150000"/>
              </a:lnSpc>
            </a:pPr>
            <a:r>
              <a:rPr lang="es-CL" sz="1500" b="1" dirty="0">
                <a:latin typeface="Century Gothic" panose="020B0502020202020204" pitchFamily="34" charset="0"/>
              </a:rPr>
              <a:t> </a:t>
            </a:r>
            <a:r>
              <a:rPr lang="es-CL" sz="1500" b="1" dirty="0" smtClean="0">
                <a:latin typeface="Century Gothic" panose="020B0502020202020204" pitchFamily="34" charset="0"/>
              </a:rPr>
              <a:t>6</a:t>
            </a:r>
            <a:r>
              <a:rPr lang="es-CL" sz="1500" b="1" dirty="0">
                <a:latin typeface="Century Gothic" panose="020B0502020202020204" pitchFamily="34" charset="0"/>
              </a:rPr>
              <a:t>.-El mismo ejercicio que el anterior; pero por dentro de los labios.</a:t>
            </a:r>
          </a:p>
          <a:p>
            <a:pPr>
              <a:lnSpc>
                <a:spcPct val="150000"/>
              </a:lnSpc>
            </a:pPr>
            <a:r>
              <a:rPr lang="es-CL" sz="1500" b="1" dirty="0">
                <a:latin typeface="Century Gothic" panose="020B0502020202020204" pitchFamily="34" charset="0"/>
              </a:rPr>
              <a:t> </a:t>
            </a:r>
            <a:r>
              <a:rPr lang="es-CL" sz="1500" b="1" dirty="0" smtClean="0">
                <a:latin typeface="Century Gothic" panose="020B0502020202020204" pitchFamily="34" charset="0"/>
              </a:rPr>
              <a:t> </a:t>
            </a:r>
            <a:r>
              <a:rPr lang="es-CL" sz="1500" b="1" dirty="0">
                <a:latin typeface="Century Gothic" panose="020B0502020202020204" pitchFamily="34" charset="0"/>
              </a:rPr>
              <a:t>7.-Colocar la lengua arriba y abajo, detrás de los </a:t>
            </a:r>
            <a:r>
              <a:rPr lang="es-CL" sz="1500" b="1" dirty="0" smtClean="0">
                <a:latin typeface="Century Gothic" panose="020B0502020202020204" pitchFamily="34" charset="0"/>
              </a:rPr>
              <a:t>dientes </a:t>
            </a:r>
            <a:r>
              <a:rPr lang="es-CL" sz="1500" b="1" dirty="0">
                <a:latin typeface="Century Gothic" panose="020B0502020202020204" pitchFamily="34" charset="0"/>
              </a:rPr>
              <a:t>superiores e inferiores</a:t>
            </a:r>
          </a:p>
          <a:p>
            <a:pPr>
              <a:lnSpc>
                <a:spcPct val="150000"/>
              </a:lnSpc>
            </a:pPr>
            <a:r>
              <a:rPr lang="es-CL" sz="1500" b="1" dirty="0">
                <a:latin typeface="Century Gothic" panose="020B0502020202020204" pitchFamily="34" charset="0"/>
              </a:rPr>
              <a:t> </a:t>
            </a:r>
            <a:r>
              <a:rPr lang="es-CL" sz="1500" b="1" dirty="0" smtClean="0">
                <a:latin typeface="Century Gothic" panose="020B0502020202020204" pitchFamily="34" charset="0"/>
              </a:rPr>
              <a:t>8</a:t>
            </a:r>
            <a:r>
              <a:rPr lang="es-CL" sz="1500" b="1" dirty="0">
                <a:latin typeface="Century Gothic" panose="020B0502020202020204" pitchFamily="34" charset="0"/>
              </a:rPr>
              <a:t>.-Chasquear la lengua (galope de caballo)</a:t>
            </a:r>
          </a:p>
          <a:p>
            <a:pPr>
              <a:lnSpc>
                <a:spcPct val="150000"/>
              </a:lnSpc>
            </a:pPr>
            <a:r>
              <a:rPr lang="es-CL" sz="1500" b="1" dirty="0">
                <a:latin typeface="Century Gothic" panose="020B0502020202020204" pitchFamily="34" charset="0"/>
              </a:rPr>
              <a:t> </a:t>
            </a:r>
            <a:r>
              <a:rPr lang="es-CL" sz="1500" b="1" dirty="0" smtClean="0">
                <a:latin typeface="Century Gothic" panose="020B0502020202020204" pitchFamily="34" charset="0"/>
              </a:rPr>
              <a:t>9</a:t>
            </a:r>
            <a:r>
              <a:rPr lang="es-CL" sz="1500" b="1" dirty="0">
                <a:latin typeface="Century Gothic" panose="020B0502020202020204" pitchFamily="34" charset="0"/>
              </a:rPr>
              <a:t>.-Hacer ejercicios de vibración de lengua.</a:t>
            </a:r>
          </a:p>
          <a:p>
            <a:pPr>
              <a:lnSpc>
                <a:spcPct val="150000"/>
              </a:lnSpc>
            </a:pPr>
            <a:r>
              <a:rPr lang="es-CL" sz="1500" b="1" dirty="0">
                <a:latin typeface="Century Gothic" panose="020B0502020202020204" pitchFamily="34" charset="0"/>
              </a:rPr>
              <a:t> </a:t>
            </a:r>
            <a:r>
              <a:rPr lang="es-CL" sz="1500" b="1" dirty="0" smtClean="0">
                <a:latin typeface="Century Gothic" panose="020B0502020202020204" pitchFamily="34" charset="0"/>
              </a:rPr>
              <a:t>10</a:t>
            </a:r>
            <a:r>
              <a:rPr lang="es-CL" sz="1500" b="1" dirty="0">
                <a:latin typeface="Century Gothic" panose="020B0502020202020204" pitchFamily="34" charset="0"/>
              </a:rPr>
              <a:t>.- Barrer el paladar con el ápice (punta) de la lengua.</a:t>
            </a:r>
          </a:p>
          <a:p>
            <a:pPr>
              <a:lnSpc>
                <a:spcPct val="150000"/>
              </a:lnSpc>
            </a:pPr>
            <a:r>
              <a:rPr lang="es-CL" sz="2800" dirty="0"/>
              <a:t> </a:t>
            </a:r>
          </a:p>
          <a:p>
            <a:pPr algn="just" fontAlgn="base">
              <a:lnSpc>
                <a:spcPct val="115000"/>
              </a:lnSpc>
            </a:pPr>
            <a:endParaRPr lang="es-CL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115910" y="464234"/>
            <a:ext cx="2279560" cy="119575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ATENCIÓN NIÑOS Y NIÑAS </a:t>
            </a:r>
            <a:endParaRPr lang="es-CL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54" y="1906298"/>
            <a:ext cx="45053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5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2700997" y="464234"/>
            <a:ext cx="6752492" cy="1195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b="1" u="sng" dirty="0" smtClean="0">
                <a:latin typeface="Century Gothic" panose="020B0502020202020204" pitchFamily="34" charset="0"/>
              </a:rPr>
              <a:t>II.- </a:t>
            </a:r>
            <a:r>
              <a:rPr lang="es-CL" b="1" u="sng" dirty="0">
                <a:latin typeface="Century Gothic" panose="020B0502020202020204" pitchFamily="34" charset="0"/>
              </a:rPr>
              <a:t>EJERCICIOS DE PRAXIAS LABIALES</a:t>
            </a:r>
            <a:endParaRPr lang="es-CL" b="1" dirty="0">
              <a:latin typeface="Century Gothic" panose="020B0502020202020204" pitchFamily="34" charset="0"/>
            </a:endParaRPr>
          </a:p>
          <a:p>
            <a:pPr lvl="0"/>
            <a:endParaRPr lang="es-CL" b="1" dirty="0">
              <a:latin typeface="Century Gothic" panose="020B0502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331654" y="2673927"/>
            <a:ext cx="6860345" cy="3962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5555672" y="2673927"/>
            <a:ext cx="6636327" cy="465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CL" sz="1600" b="1" dirty="0" smtClean="0">
                <a:latin typeface="Century Gothic" panose="020B0502020202020204" pitchFamily="34" charset="0"/>
              </a:rPr>
              <a:t> </a:t>
            </a:r>
            <a:r>
              <a:rPr lang="es-CL" sz="1600" b="1" dirty="0">
                <a:latin typeface="Century Gothic" panose="020B0502020202020204" pitchFamily="34" charset="0"/>
              </a:rPr>
              <a:t>1.- Con los labios unidos, ponerlos en posición de beso y de sonrisa.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2.- Sonreír sin mostrando los dientes 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3.- Sonreír mostrando los dientes. 	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4.- Inflar mejillas 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5.- Dar besos (estirando bien los labios) 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6.- Morder el labio inferior. / morder labio superior 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7.-Mover los labios de un lado al otro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7.-Imitar la posición de las vocales </a:t>
            </a:r>
            <a:r>
              <a:rPr lang="es-CL" sz="1600" b="1" dirty="0" err="1">
                <a:latin typeface="Century Gothic" panose="020B0502020202020204" pitchFamily="34" charset="0"/>
              </a:rPr>
              <a:t>ia</a:t>
            </a:r>
            <a:r>
              <a:rPr lang="es-CL" sz="1600" b="1" dirty="0">
                <a:latin typeface="Century Gothic" panose="020B0502020202020204" pitchFamily="34" charset="0"/>
              </a:rPr>
              <a:t> y </a:t>
            </a:r>
            <a:r>
              <a:rPr lang="es-CL" sz="1600" b="1" dirty="0" err="1">
                <a:latin typeface="Century Gothic" panose="020B0502020202020204" pitchFamily="34" charset="0"/>
              </a:rPr>
              <a:t>ua</a:t>
            </a:r>
            <a:r>
              <a:rPr lang="es-CL" sz="1600" b="1" dirty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8.-Hacer vibrar los labios. (como una moto)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 </a:t>
            </a:r>
          </a:p>
          <a:p>
            <a:pPr algn="just" fontAlgn="base">
              <a:lnSpc>
                <a:spcPct val="115000"/>
              </a:lnSpc>
            </a:pPr>
            <a:endParaRPr lang="es-CL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115910" y="464234"/>
            <a:ext cx="2279560" cy="119575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ATENCIÓN NIÑOS Y NIÑAS </a:t>
            </a:r>
            <a:endParaRPr lang="es-CL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707" y="1254702"/>
            <a:ext cx="4419600" cy="1419225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72" y="1964314"/>
            <a:ext cx="459105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0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2700997" y="464234"/>
            <a:ext cx="6752492" cy="1195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CL" b="1" u="sng" dirty="0">
                <a:latin typeface="Century Gothic" panose="020B0502020202020204" pitchFamily="34" charset="0"/>
              </a:rPr>
              <a:t>III.EJERCICIOS DE PRAXIAS FACIALES</a:t>
            </a:r>
            <a:endParaRPr lang="es-CL" sz="2800" b="1" dirty="0">
              <a:latin typeface="Century Gothic" panose="020B0502020202020204" pitchFamily="34" charset="0"/>
            </a:endParaRPr>
          </a:p>
          <a:p>
            <a:pPr lvl="0"/>
            <a:endParaRPr lang="es-CL" b="1" dirty="0">
              <a:latin typeface="Century Gothic" panose="020B0502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331654" y="1981200"/>
            <a:ext cx="6860345" cy="46551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5443662" y="2286000"/>
            <a:ext cx="6636327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CL" sz="1600" b="1" dirty="0" smtClean="0">
                <a:latin typeface="Century Gothic" panose="020B0502020202020204" pitchFamily="34" charset="0"/>
              </a:rPr>
              <a:t>1</a:t>
            </a:r>
            <a:r>
              <a:rPr lang="es-CL" sz="1600" b="1" dirty="0">
                <a:latin typeface="Century Gothic" panose="020B0502020202020204" pitchFamily="34" charset="0"/>
              </a:rPr>
              <a:t>.- Abrir y cerrar la boca rápidamente.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2.- Abrir y cerrar la boca lentamente. 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3.-Llevar la mandíbula hacia delante y hacia atrás. 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4.- Bostezar con la boca abierta.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5.- Bostezar con la boca cerrada.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6.- Masticar exageradamente, descansar y volver a masticar.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7.-Inflar y desinflar las mejillas. 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8.-Inflar las mejillas, pasar el aire de una mejilla a otra.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9.-Succionar las mejillas simultáneamente.</a:t>
            </a:r>
          </a:p>
          <a:p>
            <a:pPr>
              <a:lnSpc>
                <a:spcPct val="150000"/>
              </a:lnSpc>
            </a:pPr>
            <a:r>
              <a:rPr lang="es-CL" sz="1600" b="1" dirty="0" smtClean="0">
                <a:latin typeface="Century Gothic" panose="020B0502020202020204" pitchFamily="34" charset="0"/>
              </a:rPr>
              <a:t>10.- Abrir </a:t>
            </a:r>
            <a:r>
              <a:rPr lang="es-CL" sz="1600" b="1" dirty="0">
                <a:latin typeface="Century Gothic" panose="020B0502020202020204" pitchFamily="34" charset="0"/>
              </a:rPr>
              <a:t>y cerrar un ojo/ ambos ojos</a:t>
            </a:r>
          </a:p>
          <a:p>
            <a:pPr algn="just" fontAlgn="base">
              <a:lnSpc>
                <a:spcPct val="115000"/>
              </a:lnSpc>
            </a:pPr>
            <a:endParaRPr lang="es-CL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115910" y="464234"/>
            <a:ext cx="2279560" cy="119575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ATENCIÓN NIÑOS Y NIÑAS </a:t>
            </a:r>
            <a:endParaRPr lang="es-CL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38" y="2285999"/>
            <a:ext cx="4918406" cy="382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7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2700996" y="464234"/>
            <a:ext cx="7470223" cy="1195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CL" sz="1700" b="1" u="sng" dirty="0">
                <a:latin typeface="Century Gothic" panose="020B0502020202020204" pitchFamily="34" charset="0"/>
              </a:rPr>
              <a:t>II.- EJERCICIOS DE PRAXIAS </a:t>
            </a:r>
            <a:r>
              <a:rPr lang="es-CL" sz="1700" b="1" u="sng" dirty="0" smtClean="0">
                <a:latin typeface="Century Gothic" panose="020B0502020202020204" pitchFamily="34" charset="0"/>
              </a:rPr>
              <a:t>VELOPALATINAS</a:t>
            </a:r>
            <a:endParaRPr lang="es-CL" sz="1700" dirty="0">
              <a:latin typeface="Century Gothic" panose="020B0502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431850" y="2809733"/>
            <a:ext cx="6860345" cy="35329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/>
        </p:nvSpPr>
        <p:spPr>
          <a:xfrm>
            <a:off x="3973909" y="3283526"/>
            <a:ext cx="68603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CL" sz="1600" b="1" dirty="0" smtClean="0">
                <a:latin typeface="Century Gothic" panose="020B0502020202020204" pitchFamily="34" charset="0"/>
              </a:rPr>
              <a:t>1</a:t>
            </a:r>
            <a:r>
              <a:rPr lang="es-CL" sz="1600" b="1" dirty="0">
                <a:latin typeface="Century Gothic" panose="020B0502020202020204" pitchFamily="34" charset="0"/>
              </a:rPr>
              <a:t>.- Toser.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2.-Hacer gárgaras.</a:t>
            </a: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3.- Pronunciar la vocal </a:t>
            </a:r>
            <a:r>
              <a:rPr lang="es-CL" sz="1600" b="1" dirty="0" smtClean="0">
                <a:latin typeface="Century Gothic" panose="020B0502020202020204" pitchFamily="34" charset="0"/>
              </a:rPr>
              <a:t>a sostenida por varios segundos</a:t>
            </a:r>
            <a:endParaRPr lang="es-CL" sz="16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4.- Pronunciar la vocal i </a:t>
            </a:r>
            <a:r>
              <a:rPr lang="es-CL" sz="1600" b="1" dirty="0" smtClean="0">
                <a:latin typeface="Century Gothic" panose="020B0502020202020204" pitchFamily="34" charset="0"/>
              </a:rPr>
              <a:t>sostenida</a:t>
            </a:r>
            <a:r>
              <a:rPr lang="es-CL" sz="1600" b="1" dirty="0">
                <a:latin typeface="Century Gothic" panose="020B0502020202020204" pitchFamily="34" charset="0"/>
              </a:rPr>
              <a:t> </a:t>
            </a:r>
            <a:r>
              <a:rPr lang="es-CL" sz="1600" b="1" dirty="0" smtClean="0">
                <a:latin typeface="Century Gothic" panose="020B0502020202020204" pitchFamily="34" charset="0"/>
              </a:rPr>
              <a:t>por varios segundos.</a:t>
            </a:r>
            <a:endParaRPr lang="es-CL" sz="16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L" sz="1600" b="1" dirty="0">
                <a:latin typeface="Century Gothic" panose="020B0502020202020204" pitchFamily="34" charset="0"/>
              </a:rPr>
              <a:t>5.- Succionar con una bombilla.</a:t>
            </a:r>
          </a:p>
          <a:p>
            <a:pPr lvl="0">
              <a:lnSpc>
                <a:spcPct val="150000"/>
              </a:lnSpc>
            </a:pPr>
            <a:endParaRPr lang="es-CL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115910" y="464234"/>
            <a:ext cx="2279560" cy="119575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ATENCIÓN NIÑOS Y NIÑAS </a:t>
            </a:r>
            <a:endParaRPr lang="es-CL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255</TotalTime>
  <Words>618</Words>
  <Application>Microsoft Office PowerPoint</Application>
  <PresentationFormat>Panorámica</PresentationFormat>
  <Paragraphs>85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Century Gothic</vt:lpstr>
      <vt:lpstr>Rockwell</vt:lpstr>
      <vt:lpstr>Rockwell Condensed</vt:lpstr>
      <vt:lpstr>Symbol</vt:lpstr>
      <vt:lpstr>Times New Roman</vt:lpstr>
      <vt:lpstr>Wingdings</vt:lpstr>
      <vt:lpstr>Tipo de madera</vt:lpstr>
      <vt:lpstr>praxias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Respiración y soplo</dc:title>
  <dc:creator>pc</dc:creator>
  <cp:lastModifiedBy>pc</cp:lastModifiedBy>
  <cp:revision>65</cp:revision>
  <dcterms:created xsi:type="dcterms:W3CDTF">2020-04-30T21:42:59Z</dcterms:created>
  <dcterms:modified xsi:type="dcterms:W3CDTF">2020-05-11T15:48:11Z</dcterms:modified>
</cp:coreProperties>
</file>