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4339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115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271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099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4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698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815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355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270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12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771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007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79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546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661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86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970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955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833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958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7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1" name="Google Shape;671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 flipH="1">
            <a:off x="4108275" y="1959600"/>
            <a:ext cx="28758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73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mailto:correoalejandra@gmail.com" TargetMode="External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9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2462;p65">
            <a:extLst>
              <a:ext uri="{FF2B5EF4-FFF2-40B4-BE49-F238E27FC236}">
                <a16:creationId xmlns:a16="http://schemas.microsoft.com/office/drawing/2014/main" id="{3CDD10B7-E078-4968-BB4F-D6860A15604A}"/>
              </a:ext>
            </a:extLst>
          </p:cNvPr>
          <p:cNvGrpSpPr/>
          <p:nvPr/>
        </p:nvGrpSpPr>
        <p:grpSpPr>
          <a:xfrm>
            <a:off x="1904195" y="3613961"/>
            <a:ext cx="2750310" cy="752500"/>
            <a:chOff x="3535500" y="1373575"/>
            <a:chExt cx="3606875" cy="752500"/>
          </a:xfrm>
        </p:grpSpPr>
        <p:sp>
          <p:nvSpPr>
            <p:cNvPr id="36" name="Google Shape;2463;p65">
              <a:extLst>
                <a:ext uri="{FF2B5EF4-FFF2-40B4-BE49-F238E27FC236}">
                  <a16:creationId xmlns:a16="http://schemas.microsoft.com/office/drawing/2014/main" id="{22353659-9FB5-4EB1-9B3F-5CB1BFD3C6B6}"/>
                </a:ext>
              </a:extLst>
            </p:cNvPr>
            <p:cNvSpPr/>
            <p:nvPr/>
          </p:nvSpPr>
          <p:spPr>
            <a:xfrm>
              <a:off x="3535500" y="1450675"/>
              <a:ext cx="3606875" cy="675400"/>
            </a:xfrm>
            <a:custGeom>
              <a:avLst/>
              <a:gdLst/>
              <a:ahLst/>
              <a:cxnLst/>
              <a:rect l="l" t="t" r="r" b="b"/>
              <a:pathLst>
                <a:path w="144275" h="27016" extrusionOk="0">
                  <a:moveTo>
                    <a:pt x="3484" y="1786"/>
                  </a:moveTo>
                  <a:cubicBezTo>
                    <a:pt x="3925" y="1786"/>
                    <a:pt x="4367" y="2080"/>
                    <a:pt x="4367" y="2669"/>
                  </a:cubicBezTo>
                  <a:lnTo>
                    <a:pt x="4367" y="5234"/>
                  </a:lnTo>
                  <a:cubicBezTo>
                    <a:pt x="4367" y="5823"/>
                    <a:pt x="3925" y="6118"/>
                    <a:pt x="3484" y="6118"/>
                  </a:cubicBezTo>
                  <a:cubicBezTo>
                    <a:pt x="3042" y="6118"/>
                    <a:pt x="2600" y="5823"/>
                    <a:pt x="2600" y="5234"/>
                  </a:cubicBezTo>
                  <a:lnTo>
                    <a:pt x="2600" y="2669"/>
                  </a:lnTo>
                  <a:cubicBezTo>
                    <a:pt x="2600" y="2080"/>
                    <a:pt x="3042" y="1786"/>
                    <a:pt x="3484" y="1786"/>
                  </a:cubicBezTo>
                  <a:close/>
                  <a:moveTo>
                    <a:pt x="3484" y="8024"/>
                  </a:moveTo>
                  <a:cubicBezTo>
                    <a:pt x="3925" y="8024"/>
                    <a:pt x="4367" y="8318"/>
                    <a:pt x="4367" y="8908"/>
                  </a:cubicBezTo>
                  <a:lnTo>
                    <a:pt x="4367" y="11472"/>
                  </a:lnTo>
                  <a:cubicBezTo>
                    <a:pt x="4367" y="12061"/>
                    <a:pt x="3925" y="12356"/>
                    <a:pt x="3484" y="12356"/>
                  </a:cubicBezTo>
                  <a:cubicBezTo>
                    <a:pt x="3042" y="12356"/>
                    <a:pt x="2600" y="12061"/>
                    <a:pt x="2600" y="11472"/>
                  </a:cubicBezTo>
                  <a:lnTo>
                    <a:pt x="2600" y="8908"/>
                  </a:lnTo>
                  <a:cubicBezTo>
                    <a:pt x="2600" y="8318"/>
                    <a:pt x="3042" y="8024"/>
                    <a:pt x="3484" y="8024"/>
                  </a:cubicBezTo>
                  <a:close/>
                  <a:moveTo>
                    <a:pt x="3484" y="14279"/>
                  </a:moveTo>
                  <a:cubicBezTo>
                    <a:pt x="3925" y="14279"/>
                    <a:pt x="4367" y="14574"/>
                    <a:pt x="4367" y="15163"/>
                  </a:cubicBezTo>
                  <a:lnTo>
                    <a:pt x="4367" y="17710"/>
                  </a:lnTo>
                  <a:cubicBezTo>
                    <a:pt x="4367" y="18300"/>
                    <a:pt x="3925" y="18594"/>
                    <a:pt x="3484" y="18594"/>
                  </a:cubicBezTo>
                  <a:cubicBezTo>
                    <a:pt x="3042" y="18594"/>
                    <a:pt x="2600" y="18300"/>
                    <a:pt x="2600" y="17710"/>
                  </a:cubicBezTo>
                  <a:lnTo>
                    <a:pt x="2600" y="15163"/>
                  </a:lnTo>
                  <a:cubicBezTo>
                    <a:pt x="2600" y="14574"/>
                    <a:pt x="3042" y="14279"/>
                    <a:pt x="3484" y="14279"/>
                  </a:cubicBezTo>
                  <a:close/>
                  <a:moveTo>
                    <a:pt x="3484" y="20518"/>
                  </a:moveTo>
                  <a:cubicBezTo>
                    <a:pt x="3925" y="20518"/>
                    <a:pt x="4367" y="20812"/>
                    <a:pt x="4367" y="21401"/>
                  </a:cubicBezTo>
                  <a:lnTo>
                    <a:pt x="4367" y="23966"/>
                  </a:lnTo>
                  <a:cubicBezTo>
                    <a:pt x="4367" y="24555"/>
                    <a:pt x="3925" y="24850"/>
                    <a:pt x="3484" y="24850"/>
                  </a:cubicBezTo>
                  <a:cubicBezTo>
                    <a:pt x="3042" y="24850"/>
                    <a:pt x="2600" y="24555"/>
                    <a:pt x="2600" y="23966"/>
                  </a:cubicBezTo>
                  <a:lnTo>
                    <a:pt x="2600" y="21401"/>
                  </a:lnTo>
                  <a:cubicBezTo>
                    <a:pt x="2600" y="20812"/>
                    <a:pt x="3042" y="20518"/>
                    <a:pt x="3484" y="20518"/>
                  </a:cubicBezTo>
                  <a:close/>
                  <a:moveTo>
                    <a:pt x="1" y="1"/>
                  </a:moveTo>
                  <a:lnTo>
                    <a:pt x="1" y="27016"/>
                  </a:lnTo>
                  <a:lnTo>
                    <a:pt x="144275" y="27016"/>
                  </a:lnTo>
                  <a:lnTo>
                    <a:pt x="144275" y="1"/>
                  </a:lnTo>
                  <a:close/>
                </a:path>
              </a:pathLst>
            </a:custGeom>
            <a:solidFill>
              <a:srgbClr val="FEDFE3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64;p65">
              <a:extLst>
                <a:ext uri="{FF2B5EF4-FFF2-40B4-BE49-F238E27FC236}">
                  <a16:creationId xmlns:a16="http://schemas.microsoft.com/office/drawing/2014/main" id="{2222A426-39FE-4B8D-A186-3C91401A9DC1}"/>
                </a:ext>
              </a:extLst>
            </p:cNvPr>
            <p:cNvSpPr/>
            <p:nvPr/>
          </p:nvSpPr>
          <p:spPr>
            <a:xfrm>
              <a:off x="5341100" y="1373575"/>
              <a:ext cx="20800" cy="215750"/>
            </a:xfrm>
            <a:custGeom>
              <a:avLst/>
              <a:gdLst/>
              <a:ahLst/>
              <a:cxnLst/>
              <a:rect l="l" t="t" r="r" b="b"/>
              <a:pathLst>
                <a:path w="832" h="8630" extrusionOk="0">
                  <a:moveTo>
                    <a:pt x="139" y="1"/>
                  </a:moveTo>
                  <a:lnTo>
                    <a:pt x="104" y="104"/>
                  </a:lnTo>
                  <a:lnTo>
                    <a:pt x="0" y="330"/>
                  </a:lnTo>
                  <a:lnTo>
                    <a:pt x="0" y="347"/>
                  </a:lnTo>
                  <a:lnTo>
                    <a:pt x="122" y="555"/>
                  </a:lnTo>
                  <a:lnTo>
                    <a:pt x="243" y="746"/>
                  </a:lnTo>
                  <a:lnTo>
                    <a:pt x="156" y="988"/>
                  </a:lnTo>
                  <a:lnTo>
                    <a:pt x="52" y="1213"/>
                  </a:lnTo>
                  <a:lnTo>
                    <a:pt x="52" y="1231"/>
                  </a:lnTo>
                  <a:lnTo>
                    <a:pt x="174" y="1421"/>
                  </a:lnTo>
                  <a:lnTo>
                    <a:pt x="295" y="1629"/>
                  </a:lnTo>
                  <a:lnTo>
                    <a:pt x="208" y="1855"/>
                  </a:lnTo>
                  <a:lnTo>
                    <a:pt x="104" y="2080"/>
                  </a:lnTo>
                  <a:lnTo>
                    <a:pt x="104" y="2097"/>
                  </a:lnTo>
                  <a:lnTo>
                    <a:pt x="225" y="2305"/>
                  </a:lnTo>
                  <a:lnTo>
                    <a:pt x="347" y="2496"/>
                  </a:lnTo>
                  <a:lnTo>
                    <a:pt x="260" y="2738"/>
                  </a:lnTo>
                  <a:lnTo>
                    <a:pt x="156" y="2964"/>
                  </a:lnTo>
                  <a:lnTo>
                    <a:pt x="156" y="2981"/>
                  </a:lnTo>
                  <a:lnTo>
                    <a:pt x="277" y="3189"/>
                  </a:lnTo>
                  <a:lnTo>
                    <a:pt x="399" y="3380"/>
                  </a:lnTo>
                  <a:lnTo>
                    <a:pt x="312" y="3605"/>
                  </a:lnTo>
                  <a:lnTo>
                    <a:pt x="208" y="3847"/>
                  </a:lnTo>
                  <a:lnTo>
                    <a:pt x="208" y="3865"/>
                  </a:lnTo>
                  <a:lnTo>
                    <a:pt x="329" y="4055"/>
                  </a:lnTo>
                  <a:lnTo>
                    <a:pt x="451" y="4263"/>
                  </a:lnTo>
                  <a:lnTo>
                    <a:pt x="364" y="4489"/>
                  </a:lnTo>
                  <a:lnTo>
                    <a:pt x="260" y="4714"/>
                  </a:lnTo>
                  <a:lnTo>
                    <a:pt x="260" y="4731"/>
                  </a:lnTo>
                  <a:lnTo>
                    <a:pt x="381" y="4939"/>
                  </a:lnTo>
                  <a:lnTo>
                    <a:pt x="503" y="5130"/>
                  </a:lnTo>
                  <a:lnTo>
                    <a:pt x="416" y="5372"/>
                  </a:lnTo>
                  <a:lnTo>
                    <a:pt x="312" y="5598"/>
                  </a:lnTo>
                  <a:lnTo>
                    <a:pt x="312" y="5615"/>
                  </a:lnTo>
                  <a:lnTo>
                    <a:pt x="433" y="5805"/>
                  </a:lnTo>
                  <a:lnTo>
                    <a:pt x="555" y="6013"/>
                  </a:lnTo>
                  <a:lnTo>
                    <a:pt x="468" y="6239"/>
                  </a:lnTo>
                  <a:lnTo>
                    <a:pt x="364" y="6481"/>
                  </a:lnTo>
                  <a:lnTo>
                    <a:pt x="364" y="6499"/>
                  </a:lnTo>
                  <a:lnTo>
                    <a:pt x="485" y="6689"/>
                  </a:lnTo>
                  <a:lnTo>
                    <a:pt x="624" y="6880"/>
                  </a:lnTo>
                  <a:lnTo>
                    <a:pt x="520" y="7122"/>
                  </a:lnTo>
                  <a:lnTo>
                    <a:pt x="416" y="7348"/>
                  </a:lnTo>
                  <a:lnTo>
                    <a:pt x="416" y="7365"/>
                  </a:lnTo>
                  <a:lnTo>
                    <a:pt x="537" y="7556"/>
                  </a:lnTo>
                  <a:lnTo>
                    <a:pt x="676" y="7764"/>
                  </a:lnTo>
                  <a:lnTo>
                    <a:pt x="572" y="7989"/>
                  </a:lnTo>
                  <a:lnTo>
                    <a:pt x="468" y="8231"/>
                  </a:lnTo>
                  <a:lnTo>
                    <a:pt x="485" y="8249"/>
                  </a:lnTo>
                  <a:lnTo>
                    <a:pt x="607" y="8439"/>
                  </a:lnTo>
                  <a:lnTo>
                    <a:pt x="711" y="8630"/>
                  </a:lnTo>
                  <a:lnTo>
                    <a:pt x="832" y="8613"/>
                  </a:lnTo>
                  <a:lnTo>
                    <a:pt x="711" y="8422"/>
                  </a:lnTo>
                  <a:lnTo>
                    <a:pt x="589" y="8231"/>
                  </a:lnTo>
                  <a:lnTo>
                    <a:pt x="589" y="8214"/>
                  </a:lnTo>
                  <a:lnTo>
                    <a:pt x="676" y="7971"/>
                  </a:lnTo>
                  <a:lnTo>
                    <a:pt x="780" y="7746"/>
                  </a:lnTo>
                  <a:lnTo>
                    <a:pt x="659" y="7556"/>
                  </a:lnTo>
                  <a:lnTo>
                    <a:pt x="537" y="7348"/>
                  </a:lnTo>
                  <a:lnTo>
                    <a:pt x="537" y="7330"/>
                  </a:lnTo>
                  <a:lnTo>
                    <a:pt x="624" y="7105"/>
                  </a:lnTo>
                  <a:lnTo>
                    <a:pt x="728" y="6862"/>
                  </a:lnTo>
                  <a:lnTo>
                    <a:pt x="607" y="6672"/>
                  </a:lnTo>
                  <a:lnTo>
                    <a:pt x="485" y="6481"/>
                  </a:lnTo>
                  <a:lnTo>
                    <a:pt x="485" y="6447"/>
                  </a:lnTo>
                  <a:lnTo>
                    <a:pt x="572" y="6221"/>
                  </a:lnTo>
                  <a:lnTo>
                    <a:pt x="676" y="5996"/>
                  </a:lnTo>
                  <a:lnTo>
                    <a:pt x="555" y="5788"/>
                  </a:lnTo>
                  <a:lnTo>
                    <a:pt x="433" y="5598"/>
                  </a:lnTo>
                  <a:lnTo>
                    <a:pt x="433" y="5580"/>
                  </a:lnTo>
                  <a:lnTo>
                    <a:pt x="520" y="5355"/>
                  </a:lnTo>
                  <a:lnTo>
                    <a:pt x="624" y="5112"/>
                  </a:lnTo>
                  <a:lnTo>
                    <a:pt x="503" y="4922"/>
                  </a:lnTo>
                  <a:lnTo>
                    <a:pt x="381" y="4714"/>
                  </a:lnTo>
                  <a:lnTo>
                    <a:pt x="381" y="4696"/>
                  </a:lnTo>
                  <a:lnTo>
                    <a:pt x="468" y="4471"/>
                  </a:lnTo>
                  <a:lnTo>
                    <a:pt x="572" y="4246"/>
                  </a:lnTo>
                  <a:lnTo>
                    <a:pt x="451" y="4038"/>
                  </a:lnTo>
                  <a:lnTo>
                    <a:pt x="329" y="3847"/>
                  </a:lnTo>
                  <a:lnTo>
                    <a:pt x="312" y="3830"/>
                  </a:lnTo>
                  <a:lnTo>
                    <a:pt x="416" y="3587"/>
                  </a:lnTo>
                  <a:lnTo>
                    <a:pt x="520" y="3362"/>
                  </a:lnTo>
                  <a:lnTo>
                    <a:pt x="399" y="3172"/>
                  </a:lnTo>
                  <a:lnTo>
                    <a:pt x="260" y="2964"/>
                  </a:lnTo>
                  <a:lnTo>
                    <a:pt x="260" y="2946"/>
                  </a:lnTo>
                  <a:lnTo>
                    <a:pt x="364" y="2721"/>
                  </a:lnTo>
                  <a:lnTo>
                    <a:pt x="468" y="2478"/>
                  </a:lnTo>
                  <a:lnTo>
                    <a:pt x="329" y="2288"/>
                  </a:lnTo>
                  <a:lnTo>
                    <a:pt x="208" y="2097"/>
                  </a:lnTo>
                  <a:lnTo>
                    <a:pt x="208" y="2080"/>
                  </a:lnTo>
                  <a:lnTo>
                    <a:pt x="312" y="1837"/>
                  </a:lnTo>
                  <a:lnTo>
                    <a:pt x="399" y="1612"/>
                  </a:lnTo>
                  <a:lnTo>
                    <a:pt x="277" y="1404"/>
                  </a:lnTo>
                  <a:lnTo>
                    <a:pt x="156" y="1213"/>
                  </a:lnTo>
                  <a:lnTo>
                    <a:pt x="156" y="1196"/>
                  </a:lnTo>
                  <a:lnTo>
                    <a:pt x="260" y="971"/>
                  </a:lnTo>
                  <a:lnTo>
                    <a:pt x="347" y="728"/>
                  </a:lnTo>
                  <a:lnTo>
                    <a:pt x="225" y="538"/>
                  </a:lnTo>
                  <a:lnTo>
                    <a:pt x="104" y="330"/>
                  </a:lnTo>
                  <a:lnTo>
                    <a:pt x="104" y="312"/>
                  </a:lnTo>
                  <a:lnTo>
                    <a:pt x="208" y="8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65;p65">
              <a:extLst>
                <a:ext uri="{FF2B5EF4-FFF2-40B4-BE49-F238E27FC236}">
                  <a16:creationId xmlns:a16="http://schemas.microsoft.com/office/drawing/2014/main" id="{AAD1FF4C-F4EA-4911-BD2E-F9B4A27B5754}"/>
                </a:ext>
              </a:extLst>
            </p:cNvPr>
            <p:cNvSpPr/>
            <p:nvPr/>
          </p:nvSpPr>
          <p:spPr>
            <a:xfrm>
              <a:off x="5352800" y="157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66;p65">
              <a:extLst>
                <a:ext uri="{FF2B5EF4-FFF2-40B4-BE49-F238E27FC236}">
                  <a16:creationId xmlns:a16="http://schemas.microsoft.com/office/drawing/2014/main" id="{98B87CEF-8452-4D04-BF81-BDBA60665ED1}"/>
                </a:ext>
              </a:extLst>
            </p:cNvPr>
            <p:cNvSpPr/>
            <p:nvPr/>
          </p:nvSpPr>
          <p:spPr>
            <a:xfrm>
              <a:off x="5354100" y="16010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67;p65">
              <a:extLst>
                <a:ext uri="{FF2B5EF4-FFF2-40B4-BE49-F238E27FC236}">
                  <a16:creationId xmlns:a16="http://schemas.microsoft.com/office/drawing/2014/main" id="{437415A2-648C-46DB-9E39-42E888213F7A}"/>
                </a:ext>
              </a:extLst>
            </p:cNvPr>
            <p:cNvSpPr/>
            <p:nvPr/>
          </p:nvSpPr>
          <p:spPr>
            <a:xfrm>
              <a:off x="5352800" y="157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68;p65">
              <a:extLst>
                <a:ext uri="{FF2B5EF4-FFF2-40B4-BE49-F238E27FC236}">
                  <a16:creationId xmlns:a16="http://schemas.microsoft.com/office/drawing/2014/main" id="{331B56D1-9EA2-4F1A-87E8-E75B7C35B965}"/>
                </a:ext>
              </a:extLst>
            </p:cNvPr>
            <p:cNvSpPr/>
            <p:nvPr/>
          </p:nvSpPr>
          <p:spPr>
            <a:xfrm>
              <a:off x="3886400" y="158497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1"/>
                  </a:moveTo>
                  <a:lnTo>
                    <a:pt x="125785" y="1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69;p65">
              <a:extLst>
                <a:ext uri="{FF2B5EF4-FFF2-40B4-BE49-F238E27FC236}">
                  <a16:creationId xmlns:a16="http://schemas.microsoft.com/office/drawing/2014/main" id="{6F400D8D-BD81-4275-9EB4-716122859760}"/>
                </a:ext>
              </a:extLst>
            </p:cNvPr>
            <p:cNvSpPr/>
            <p:nvPr/>
          </p:nvSpPr>
          <p:spPr>
            <a:xfrm>
              <a:off x="3886400" y="1724050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70;p65">
              <a:extLst>
                <a:ext uri="{FF2B5EF4-FFF2-40B4-BE49-F238E27FC236}">
                  <a16:creationId xmlns:a16="http://schemas.microsoft.com/office/drawing/2014/main" id="{6C178621-A2C0-4509-A53F-99C9E208F61E}"/>
                </a:ext>
              </a:extLst>
            </p:cNvPr>
            <p:cNvSpPr/>
            <p:nvPr/>
          </p:nvSpPr>
          <p:spPr>
            <a:xfrm>
              <a:off x="3886400" y="186267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71;p65">
              <a:extLst>
                <a:ext uri="{FF2B5EF4-FFF2-40B4-BE49-F238E27FC236}">
                  <a16:creationId xmlns:a16="http://schemas.microsoft.com/office/drawing/2014/main" id="{07396596-70DC-4D41-A458-27931A07004A}"/>
                </a:ext>
              </a:extLst>
            </p:cNvPr>
            <p:cNvSpPr/>
            <p:nvPr/>
          </p:nvSpPr>
          <p:spPr>
            <a:xfrm>
              <a:off x="3886400" y="200172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72;p65">
              <a:extLst>
                <a:ext uri="{FF2B5EF4-FFF2-40B4-BE49-F238E27FC236}">
                  <a16:creationId xmlns:a16="http://schemas.microsoft.com/office/drawing/2014/main" id="{C23501C9-00B6-4B85-B995-F5822603945C}"/>
                </a:ext>
              </a:extLst>
            </p:cNvPr>
            <p:cNvSpPr/>
            <p:nvPr/>
          </p:nvSpPr>
          <p:spPr>
            <a:xfrm>
              <a:off x="3886400" y="1450675"/>
              <a:ext cx="25" cy="675400"/>
            </a:xfrm>
            <a:custGeom>
              <a:avLst/>
              <a:gdLst/>
              <a:ahLst/>
              <a:cxnLst/>
              <a:rect l="l" t="t" r="r" b="b"/>
              <a:pathLst>
                <a:path w="1" h="27016" fill="none" extrusionOk="0">
                  <a:moveTo>
                    <a:pt x="0" y="1"/>
                  </a:moveTo>
                  <a:lnTo>
                    <a:pt x="0" y="27016"/>
                  </a:lnTo>
                </a:path>
              </a:pathLst>
            </a:custGeom>
            <a:noFill/>
            <a:ln w="5625" cap="flat" cmpd="sng">
              <a:solidFill>
                <a:schemeClr val="accent3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32"/>
          <p:cNvSpPr txBox="1">
            <a:spLocks noGrp="1"/>
          </p:cNvSpPr>
          <p:nvPr>
            <p:ph type="ctrTitle"/>
          </p:nvPr>
        </p:nvSpPr>
        <p:spPr>
          <a:xfrm rot="950">
            <a:off x="1037120" y="971546"/>
            <a:ext cx="5229380" cy="9067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 err="1"/>
              <a:t>Pasapalabra</a:t>
            </a:r>
            <a:endParaRPr sz="5400" dirty="0"/>
          </a:p>
        </p:txBody>
      </p:sp>
      <p:sp>
        <p:nvSpPr>
          <p:cNvPr id="698" name="Google Shape;698;p32"/>
          <p:cNvSpPr txBox="1">
            <a:spLocks noGrp="1"/>
          </p:cNvSpPr>
          <p:nvPr>
            <p:ph type="subTitle" idx="1"/>
          </p:nvPr>
        </p:nvSpPr>
        <p:spPr>
          <a:xfrm rot="1327">
            <a:off x="2097210" y="3728661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chemeClr val="tx1"/>
                </a:solidFill>
              </a:rPr>
              <a:t>Estudiante:</a:t>
            </a:r>
            <a:endParaRPr sz="1200" b="1" dirty="0">
              <a:solidFill>
                <a:schemeClr val="tx1"/>
              </a:solidFill>
            </a:endParaRPr>
          </a:p>
        </p:txBody>
      </p:sp>
      <p:grpSp>
        <p:nvGrpSpPr>
          <p:cNvPr id="699" name="Google Shape;699;p32"/>
          <p:cNvGrpSpPr/>
          <p:nvPr/>
        </p:nvGrpSpPr>
        <p:grpSpPr>
          <a:xfrm>
            <a:off x="5947054" y="542569"/>
            <a:ext cx="3073253" cy="3000373"/>
            <a:chOff x="6966933" y="849500"/>
            <a:chExt cx="1801551" cy="1807551"/>
          </a:xfrm>
        </p:grpSpPr>
        <p:grpSp>
          <p:nvGrpSpPr>
            <p:cNvPr id="700" name="Google Shape;700;p32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701" name="Google Shape;701;p32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2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2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2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32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2"/>
          <p:cNvSpPr/>
          <p:nvPr/>
        </p:nvSpPr>
        <p:spPr>
          <a:xfrm rot="5920567">
            <a:off x="7751401" y="296805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9" name="Google Shape;709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1" name="Google Shape;711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4" name="Google Shape;714;p32"/>
          <p:cNvSpPr/>
          <p:nvPr/>
        </p:nvSpPr>
        <p:spPr>
          <a:xfrm>
            <a:off x="1479753" y="2647675"/>
            <a:ext cx="4505536" cy="199270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568F63DF-57E4-416C-99FC-559D54B73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194">
            <a:off x="6300722" y="1006687"/>
            <a:ext cx="2340467" cy="21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50972" y="1740175"/>
            <a:ext cx="4475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tx1"/>
                </a:solidFill>
                <a:latin typeface="Brush Script MT" panose="03060802040406070304" pitchFamily="66" charset="0"/>
              </a:rPr>
              <a:t>Libro: El </a:t>
            </a:r>
            <a:r>
              <a:rPr lang="es-CL" sz="3200" b="1" dirty="0" err="1">
                <a:solidFill>
                  <a:schemeClr val="tx1"/>
                </a:solidFill>
                <a:latin typeface="Brush Script MT" panose="03060802040406070304" pitchFamily="66" charset="0"/>
              </a:rPr>
              <a:t>Superzorro</a:t>
            </a:r>
            <a:endParaRPr lang="es-CL" sz="3200" b="1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03C8323-DFC4-467F-B88B-1D596E825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153" y="2301104"/>
            <a:ext cx="1945313" cy="1320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" dur="4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a sobr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" grpId="0"/>
      <p:bldP spid="6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Comienza con…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11710"/>
            <a:ext cx="240823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90" y="3435846"/>
            <a:ext cx="328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89302" y="652547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dirty="0">
                <a:solidFill>
                  <a:srgbClr val="FF0000"/>
                </a:solidFill>
                <a:latin typeface="Chelsea Market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91875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Contiene la…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600632" y="1455937"/>
            <a:ext cx="4260441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385092" y="562197"/>
            <a:ext cx="156806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4" y="2410811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6583152">
            <a:off x="8038971" y="4000031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423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600632" y="1455937"/>
            <a:ext cx="4260441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385091" y="562197"/>
            <a:ext cx="156806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J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3" y="2421303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7495797">
            <a:off x="7838855" y="4272514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5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Contiene la 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600632" y="1455937"/>
            <a:ext cx="4260441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385092" y="562197"/>
            <a:ext cx="156806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L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3" y="2421303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8392723">
            <a:off x="7612152" y="4478335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190844" y="1455937"/>
            <a:ext cx="4670229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053724" y="562197"/>
            <a:ext cx="1899432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M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3" y="2421303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9496058">
            <a:off x="7249296" y="4613063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39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Contiene la…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190844" y="1455937"/>
            <a:ext cx="4670229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385092" y="562197"/>
            <a:ext cx="156806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3" y="2421303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10800000">
            <a:off x="6921292" y="4599253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13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>
            <a:spLocks noGrp="1"/>
          </p:cNvSpPr>
          <p:nvPr>
            <p:ph type="ctrTitle"/>
          </p:nvPr>
        </p:nvSpPr>
        <p:spPr>
          <a:xfrm rot="162489">
            <a:off x="3651705" y="1347233"/>
            <a:ext cx="3466772" cy="10678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¡Muy bien!</a:t>
            </a:r>
            <a:endParaRPr dirty="0"/>
          </a:p>
        </p:txBody>
      </p:sp>
      <p:sp>
        <p:nvSpPr>
          <p:cNvPr id="804" name="Google Shape;804;p38"/>
          <p:cNvSpPr txBox="1">
            <a:spLocks noGrp="1"/>
          </p:cNvSpPr>
          <p:nvPr>
            <p:ph type="subTitle" idx="1"/>
          </p:nvPr>
        </p:nvSpPr>
        <p:spPr>
          <a:xfrm rot="162502">
            <a:off x="3787660" y="2365558"/>
            <a:ext cx="2825256" cy="1682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Ya llevamos avanzado la mitad del juego, vamos por la otra mitad</a:t>
            </a:r>
            <a:endParaRPr sz="2400" dirty="0"/>
          </a:p>
        </p:txBody>
      </p:sp>
      <p:pic>
        <p:nvPicPr>
          <p:cNvPr id="22530" name="Picture 2" descr="Emojipedia ok pianoplay: pop mix 2 game, emoji PNG Clipart | PNGOcean">
            <a:extLst>
              <a:ext uri="{FF2B5EF4-FFF2-40B4-BE49-F238E27FC236}">
                <a16:creationId xmlns:a16="http://schemas.microsoft.com/office/drawing/2014/main" id="{38CDFE57-B79E-4D1F-95B5-2171073FA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74" b="90000" l="4839" r="961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1433">
            <a:off x="1890939" y="1627590"/>
            <a:ext cx="1612911" cy="16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190844" y="1455937"/>
            <a:ext cx="4670229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385092" y="562197"/>
            <a:ext cx="156806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3" y="2421303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12377972">
            <a:off x="6526182" y="4558444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573050"/>
      </p:ext>
    </p:extLst>
  </p:cSld>
  <p:clrMapOvr>
    <a:masterClrMapping/>
  </p:clrMapOvr>
  <p:transition spd="slow">
    <p:fade/>
    <p:sndAc>
      <p:stSnd>
        <p:snd r:embed="rId3" name="ruleta suav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423072" y="1468280"/>
            <a:ext cx="4019785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053724" y="562197"/>
            <a:ext cx="1899432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P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3" y="2421303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12377972">
            <a:off x="6270793" y="4432706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Comienza con ….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588224" y="483518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600" dirty="0">
                <a:solidFill>
                  <a:srgbClr val="FF0000"/>
                </a:solidFill>
                <a:latin typeface="Chelsea Market"/>
              </a:rPr>
              <a:t>Q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9702"/>
            <a:ext cx="240823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17715"/>
            <a:ext cx="292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48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3"/>
          <p:cNvSpPr txBox="1">
            <a:spLocks noGrp="1"/>
          </p:cNvSpPr>
          <p:nvPr>
            <p:ph type="subTitle" idx="1"/>
          </p:nvPr>
        </p:nvSpPr>
        <p:spPr>
          <a:xfrm flipH="1">
            <a:off x="1065450" y="1347614"/>
            <a:ext cx="7013100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>
                <a:solidFill>
                  <a:schemeClr val="dk1"/>
                </a:solidFill>
              </a:rPr>
              <a:t> En cada lámina deberás escribir la definición para cada concepto.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s-CL"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chemeClr val="dk1"/>
                </a:solidFill>
              </a:rPr>
              <a:t>		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400" b="1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solidFill>
                  <a:srgbClr val="7030A0"/>
                </a:solidFill>
              </a:rPr>
              <a:t>¡¡ VAMOS A TRABAJAR !!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720" name="Google Shape;720;p3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dirty="0">
                <a:solidFill>
                  <a:schemeClr val="accent2">
                    <a:lumMod val="50000"/>
                  </a:schemeClr>
                </a:solidFill>
              </a:rPr>
              <a:t>Instrucciones</a:t>
            </a:r>
            <a:endParaRPr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63B719-B446-424F-ADDA-20AAEDB84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07965"/>
              </p:ext>
            </p:extLst>
          </p:nvPr>
        </p:nvGraphicFramePr>
        <p:xfrm>
          <a:off x="1216057" y="2715766"/>
          <a:ext cx="6856775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511">
                  <a:extLst>
                    <a:ext uri="{9D8B030D-6E8A-4147-A177-3AD203B41FA5}">
                      <a16:colId xmlns:a16="http://schemas.microsoft.com/office/drawing/2014/main" val="3898064138"/>
                    </a:ext>
                  </a:extLst>
                </a:gridCol>
                <a:gridCol w="1769511">
                  <a:extLst>
                    <a:ext uri="{9D8B030D-6E8A-4147-A177-3AD203B41FA5}">
                      <a16:colId xmlns:a16="http://schemas.microsoft.com/office/drawing/2014/main" val="4293032106"/>
                    </a:ext>
                  </a:extLst>
                </a:gridCol>
                <a:gridCol w="3317753">
                  <a:extLst>
                    <a:ext uri="{9D8B030D-6E8A-4147-A177-3AD203B41FA5}">
                      <a16:colId xmlns:a16="http://schemas.microsoft.com/office/drawing/2014/main" val="2015504401"/>
                    </a:ext>
                  </a:extLst>
                </a:gridCol>
              </a:tblGrid>
              <a:tr h="444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Letra </a:t>
                      </a:r>
                      <a:endParaRPr lang="es-C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Palabra</a:t>
                      </a:r>
                      <a:endParaRPr lang="es-C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Definición</a:t>
                      </a:r>
                      <a:endParaRPr lang="es-CL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6680795"/>
                  </a:ext>
                </a:extLst>
              </a:tr>
              <a:tr h="407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R</a:t>
                      </a:r>
                      <a:endParaRPr lang="es-C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Roald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Comienza con R…Nombre del autor del libro.</a:t>
                      </a:r>
                      <a:endParaRPr lang="es-C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465997"/>
                  </a:ext>
                </a:extLst>
              </a:tr>
              <a:tr h="444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U</a:t>
                      </a:r>
                      <a:endParaRPr lang="es-C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C</a:t>
                      </a:r>
                      <a:r>
                        <a:rPr lang="es-CL" sz="1400" dirty="0">
                          <a:effectLst/>
                        </a:rPr>
                        <a:t>u</a:t>
                      </a:r>
                      <a:r>
                        <a:rPr lang="es-CL" sz="1200" dirty="0">
                          <a:effectLst/>
                        </a:rPr>
                        <a:t>atro </a:t>
                      </a:r>
                      <a:endParaRPr lang="es-C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Contiene la  U… número de hijos del </a:t>
                      </a:r>
                      <a:r>
                        <a:rPr lang="es-CL" sz="1200" dirty="0" err="1">
                          <a:effectLst/>
                        </a:rPr>
                        <a:t>Superzorro</a:t>
                      </a:r>
                      <a:r>
                        <a:rPr lang="es-CL" sz="1200" dirty="0">
                          <a:effectLst/>
                        </a:rPr>
                        <a:t>.</a:t>
                      </a:r>
                      <a:endParaRPr lang="es-C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579594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DEBD5438-8454-4B7E-A1CD-70DA9E520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0" y="2278391"/>
            <a:ext cx="1157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Ejemplo: 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endParaRPr kumimoji="0" lang="es-CL" altLang="es-CL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    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SONIDO FONDO PREGUNTA.wav"/>
          </p:stSnd>
        </p:sndAc>
      </p:transition>
    </mc:Choice>
    <mc:Fallback xmlns="">
      <p:transition spd="slow">
        <p:split orient="vert"/>
        <p:sndAc>
          <p:stSnd>
            <p:snd r:embed="rId4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" grpId="0" uiExpand="1" build="p"/>
      <p:bldP spid="7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030514" y="1468280"/>
            <a:ext cx="4724944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endParaRPr sz="22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385092" y="562197"/>
            <a:ext cx="156806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3" y="2421303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13522681">
            <a:off x="5827210" y="4043923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9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8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000296" y="1522514"/>
            <a:ext cx="4730653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endParaRPr lang="es-MX" sz="24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385092" y="562197"/>
            <a:ext cx="156806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3" y="2421303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14908404">
            <a:off x="5695081" y="3670865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58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877594" y="1468280"/>
            <a:ext cx="4565263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273209" y="562197"/>
            <a:ext cx="1679947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T</a:t>
            </a:r>
            <a:endParaRPr lang="es-CL" sz="6000" dirty="0">
              <a:solidFill>
                <a:srgbClr val="FF0000"/>
              </a:solidFill>
            </a:endParaRP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3" y="2421303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16200000">
            <a:off x="5624507" y="3305128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40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8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Contiene la 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045030" y="1468280"/>
            <a:ext cx="4397828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-MX" sz="2600" dirty="0"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26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385092" y="562197"/>
            <a:ext cx="156806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U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3" y="2421303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17800527">
            <a:off x="5746773" y="2927759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5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423072" y="1468280"/>
            <a:ext cx="4019785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endParaRPr lang="es-MX" sz="26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127562" y="562197"/>
            <a:ext cx="182559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V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3" y="2421303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18580880">
            <a:off x="5825918" y="2647611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1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8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Contiene la…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423072" y="1468280"/>
            <a:ext cx="4019785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es-CL" sz="28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385092" y="562197"/>
            <a:ext cx="156806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Y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3" y="2421303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19462791">
            <a:off x="6270792" y="2272706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7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 Z…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423072" y="1468280"/>
            <a:ext cx="4019785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s-MX" sz="2800" dirty="0"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385092" y="562197"/>
            <a:ext cx="156806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Z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3" y="2421303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20298360">
            <a:off x="6590106" y="2092385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77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2555861" y="1883795"/>
            <a:ext cx="4895952" cy="21509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Has podido competar toda la tarea…ahora deberás enviarlo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6">
                    <a:lumMod val="50000"/>
                  </a:schemeClr>
                </a:solidFill>
                <a:hlinkClick r:id="rId5"/>
              </a:rPr>
              <a:t>correoalejandra@gmail.com</a:t>
            </a:r>
            <a:endParaRPr lang="en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>
                    <a:lumMod val="75000"/>
                  </a:schemeClr>
                </a:solidFill>
              </a:rPr>
              <a:t>¡ Te mereces una felicitación !</a:t>
            </a:r>
            <a:endParaRPr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30" name="Google Shape;730;p34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459;p65">
            <a:extLst>
              <a:ext uri="{FF2B5EF4-FFF2-40B4-BE49-F238E27FC236}">
                <a16:creationId xmlns:a16="http://schemas.microsoft.com/office/drawing/2014/main" id="{F7B0A249-BAB2-4D4D-B1BA-100E85E5A30F}"/>
              </a:ext>
            </a:extLst>
          </p:cNvPr>
          <p:cNvSpPr/>
          <p:nvPr/>
        </p:nvSpPr>
        <p:spPr>
          <a:xfrm rot="20593069">
            <a:off x="-136375" y="454626"/>
            <a:ext cx="5774562" cy="1333592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4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4"/>
          <p:cNvSpPr txBox="1">
            <a:spLocks noGrp="1"/>
          </p:cNvSpPr>
          <p:nvPr>
            <p:ph type="title"/>
          </p:nvPr>
        </p:nvSpPr>
        <p:spPr>
          <a:xfrm rot="20521017">
            <a:off x="561466" y="597863"/>
            <a:ext cx="4378881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 Excelente 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Koala, koala emoji PNG Clipart | PNGOcean">
            <a:extLst>
              <a:ext uri="{FF2B5EF4-FFF2-40B4-BE49-F238E27FC236}">
                <a16:creationId xmlns:a16="http://schemas.microsoft.com/office/drawing/2014/main" id="{5C45B9BB-8B07-4719-BCC9-B926E44A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3">
            <a:off x="6295084" y="3187236"/>
            <a:ext cx="1558039" cy="12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3" name="tadaa sobrio.wav"/>
          </p:stSnd>
        </p:sndAc>
      </p:transition>
    </mc:Choice>
    <mc:Fallback xmlns="">
      <p:transition spd="slow">
        <p:fade/>
        <p:sndAc>
          <p:stSnd>
            <p:snd r:embed="rId8" name="tadaa sobri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laus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" grpId="0" uiExpand="1" build="p"/>
      <p:bldP spid="7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600633" y="1455937"/>
            <a:ext cx="3912782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385092" y="562197"/>
            <a:ext cx="156806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4" y="2410811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>
            <a:off x="6965898" y="2112694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spd="slow">
    <p:fade/>
    <p:sndAc>
      <p:stSnd>
        <p:snd r:embed="rId3" name="ruleta suav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600633" y="1455937"/>
            <a:ext cx="3912782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053724" y="562197"/>
            <a:ext cx="1899432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B</a:t>
            </a:r>
            <a:endParaRPr lang="es-CL" sz="6000" dirty="0">
              <a:solidFill>
                <a:srgbClr val="FF0000"/>
              </a:solidFill>
            </a:endParaRP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4" y="2410811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1393157">
            <a:off x="7349057" y="2144470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2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600632" y="1455937"/>
            <a:ext cx="4103481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385092" y="562197"/>
            <a:ext cx="156806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4" y="2410811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1813759">
            <a:off x="7636235" y="2243702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8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600633" y="1455937"/>
            <a:ext cx="4130336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053724" y="562197"/>
            <a:ext cx="2082578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4" y="2410811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2406025">
            <a:off x="7838856" y="2449503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3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407886" y="1455937"/>
            <a:ext cx="4323083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385092" y="562197"/>
            <a:ext cx="1568064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4" y="2410811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2797140">
            <a:off x="8025363" y="2666346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27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600633" y="1455937"/>
            <a:ext cx="4130336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262577" y="562197"/>
            <a:ext cx="1690579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F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4" y="2410811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4581941">
            <a:off x="8191211" y="3059102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91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1195123" y="674826"/>
            <a:ext cx="4858601" cy="668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Comienza con…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1600633" y="1455937"/>
            <a:ext cx="4130336" cy="110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  <p:sp>
        <p:nvSpPr>
          <p:cNvPr id="5" name="Google Shape;770;p36">
            <a:extLst>
              <a:ext uri="{FF2B5EF4-FFF2-40B4-BE49-F238E27FC236}">
                <a16:creationId xmlns:a16="http://schemas.microsoft.com/office/drawing/2014/main" id="{72E842BA-0BB8-45EE-9D2C-5183E611078E}"/>
              </a:ext>
            </a:extLst>
          </p:cNvPr>
          <p:cNvSpPr txBox="1">
            <a:spLocks/>
          </p:cNvSpPr>
          <p:nvPr/>
        </p:nvSpPr>
        <p:spPr>
          <a:xfrm>
            <a:off x="6053724" y="562197"/>
            <a:ext cx="1899432" cy="15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CL" sz="9600" dirty="0">
                <a:solidFill>
                  <a:srgbClr val="FF0000"/>
                </a:solidFill>
              </a:rPr>
              <a:t>G</a:t>
            </a:r>
          </a:p>
        </p:txBody>
      </p:sp>
      <p:pic>
        <p:nvPicPr>
          <p:cNvPr id="8" name="Picture 4" descr="El Filandón Educativo: Cómo crear un Pasapalabra para nuestra ...">
            <a:extLst>
              <a:ext uri="{FF2B5EF4-FFF2-40B4-BE49-F238E27FC236}">
                <a16:creationId xmlns:a16="http://schemas.microsoft.com/office/drawing/2014/main" id="{3C2D3FAE-658A-4ABA-89E8-266A06AF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74" y="2410811"/>
            <a:ext cx="24053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0E0AE99-A54E-4A58-A5C8-190038D29A74}"/>
              </a:ext>
            </a:extLst>
          </p:cNvPr>
          <p:cNvSpPr/>
          <p:nvPr/>
        </p:nvSpPr>
        <p:spPr>
          <a:xfrm rot="5400000">
            <a:off x="8215124" y="3371243"/>
            <a:ext cx="228600" cy="2971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48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ruleta suave.wav"/>
          </p:stSnd>
        </p:sndAc>
      </p:transition>
    </mc:Choice>
    <mc:Fallback xmlns="">
      <p:transition spd="slow">
        <p:fade/>
        <p:sndAc>
          <p:stSnd>
            <p:snd r:embed="rId9" name="ruleta su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196</Words>
  <Application>Microsoft Office PowerPoint</Application>
  <PresentationFormat>Presentación en pantalla (16:9)</PresentationFormat>
  <Paragraphs>78</Paragraphs>
  <Slides>27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2" baseType="lpstr">
      <vt:lpstr>Amatic SC</vt:lpstr>
      <vt:lpstr>Archivo</vt:lpstr>
      <vt:lpstr>Arial</vt:lpstr>
      <vt:lpstr>Brush Script MT</vt:lpstr>
      <vt:lpstr>Century Gothic</vt:lpstr>
      <vt:lpstr>Chelsea Market</vt:lpstr>
      <vt:lpstr>Libre Franklin</vt:lpstr>
      <vt:lpstr>Nunito Light</vt:lpstr>
      <vt:lpstr>Paytone One</vt:lpstr>
      <vt:lpstr>Raleway SemiBold</vt:lpstr>
      <vt:lpstr>Roboto Condensed Light</vt:lpstr>
      <vt:lpstr>Signika Negative Light</vt:lpstr>
      <vt:lpstr>Times New Roman</vt:lpstr>
      <vt:lpstr>Wingdings</vt:lpstr>
      <vt:lpstr>Distance Learning by Slidesgo</vt:lpstr>
      <vt:lpstr>Pasapalabra</vt:lpstr>
      <vt:lpstr>Instrucciones</vt:lpstr>
      <vt:lpstr>Comienza con…</vt:lpstr>
      <vt:lpstr>Comienza con…</vt:lpstr>
      <vt:lpstr>Comienza con…</vt:lpstr>
      <vt:lpstr>Comienza con…</vt:lpstr>
      <vt:lpstr>Comienza con…</vt:lpstr>
      <vt:lpstr>Comienza con…</vt:lpstr>
      <vt:lpstr>Comienza con…</vt:lpstr>
      <vt:lpstr>Comienza con…</vt:lpstr>
      <vt:lpstr>Contiene la…</vt:lpstr>
      <vt:lpstr>Comienza con…</vt:lpstr>
      <vt:lpstr>Contiene la …</vt:lpstr>
      <vt:lpstr>Comienza con…</vt:lpstr>
      <vt:lpstr>Contiene la…</vt:lpstr>
      <vt:lpstr>¡Muy bien!</vt:lpstr>
      <vt:lpstr>Comienza con…</vt:lpstr>
      <vt:lpstr>Comienza con…</vt:lpstr>
      <vt:lpstr>Comienza con ….</vt:lpstr>
      <vt:lpstr>Comienza con…</vt:lpstr>
      <vt:lpstr>Comienza con…</vt:lpstr>
      <vt:lpstr>Comienza con…</vt:lpstr>
      <vt:lpstr>Contiene la …</vt:lpstr>
      <vt:lpstr>Comienza con…</vt:lpstr>
      <vt:lpstr>Contiene la…</vt:lpstr>
      <vt:lpstr>Comienza con Z…</vt:lpstr>
      <vt:lpstr>¡ Excelente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Pasapalabra</dc:title>
  <dc:creator>Ale</dc:creator>
  <cp:lastModifiedBy>Javiera Marambio Jorquera</cp:lastModifiedBy>
  <cp:revision>10</cp:revision>
  <dcterms:modified xsi:type="dcterms:W3CDTF">2020-06-26T22:03:49Z</dcterms:modified>
</cp:coreProperties>
</file>