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60" r:id="rId4"/>
    <p:sldId id="270" r:id="rId5"/>
    <p:sldId id="329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1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94660"/>
  </p:normalViewPr>
  <p:slideViewPr>
    <p:cSldViewPr snapToGrid="0">
      <p:cViewPr>
        <p:scale>
          <a:sx n="76" d="100"/>
          <a:sy n="76" d="100"/>
        </p:scale>
        <p:origin x="-62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47BBDA9E-DB51-4DB3-A4DF-783D13EAA6CA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68C759-7E71-47B0-83EF-532F9645AD49}" type="parTrans" cxnId="{C16B2B75-5951-4C75-8256-86EF822D563D}">
      <dgm:prSet/>
      <dgm:spPr/>
      <dgm:t>
        <a:bodyPr/>
        <a:lstStyle/>
        <a:p>
          <a:endParaRPr lang="es-CL"/>
        </a:p>
      </dgm:t>
    </dgm:pt>
    <dgm:pt modelId="{D4218575-E8D1-406C-B9DE-9913118A9A5C}" type="sibTrans" cxnId="{C16B2B75-5951-4C75-8256-86EF822D563D}">
      <dgm:prSet/>
      <dgm:spPr/>
      <dgm:t>
        <a:bodyPr/>
        <a:lstStyle/>
        <a:p>
          <a:endParaRPr lang="es-CL"/>
        </a:p>
      </dgm:t>
    </dgm:pt>
    <dgm:pt modelId="{E4E6871A-0077-482D-80E7-39D4535CA1D0}">
      <dgm:prSet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4AB27C-9DAC-43CF-8FAD-8E3EBADB28DE}" type="parTrans" cxnId="{75E0EA2E-FDA0-4166-BDEF-979A1BF4915B}">
      <dgm:prSet/>
      <dgm:spPr/>
      <dgm:t>
        <a:bodyPr/>
        <a:lstStyle/>
        <a:p>
          <a:endParaRPr lang="es-CL"/>
        </a:p>
      </dgm:t>
    </dgm:pt>
    <dgm:pt modelId="{94DA2832-479B-4D86-B668-9A05A89E4D14}" type="sibTrans" cxnId="{75E0EA2E-FDA0-4166-BDEF-979A1BF4915B}">
      <dgm:prSet/>
      <dgm:spPr/>
      <dgm:t>
        <a:bodyPr/>
        <a:lstStyle/>
        <a:p>
          <a:endParaRPr lang="es-CL"/>
        </a:p>
      </dgm:t>
    </dgm:pt>
    <dgm:pt modelId="{028B14E7-5667-457A-83B8-D71DCEF6A948}">
      <dgm:prSet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Realizar concordancia de género y número singular</a:t>
          </a:r>
          <a:endParaRPr lang="es-CL" sz="1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FFD37F9-B021-4DA4-8ABA-F7958F8930C9}" type="parTrans" cxnId="{AA68180A-9C80-454C-879A-83ECADEB941A}">
      <dgm:prSet/>
      <dgm:spPr/>
      <dgm:t>
        <a:bodyPr/>
        <a:lstStyle/>
        <a:p>
          <a:endParaRPr lang="es-CL"/>
        </a:p>
      </dgm:t>
    </dgm:pt>
    <dgm:pt modelId="{8126A3E0-E664-47CD-AD7E-B6ED185B906B}" type="sibTrans" cxnId="{AA68180A-9C80-454C-879A-83ECADEB941A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-737" custLinFactNeighborY="-5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9960EFC8-41A2-40BF-82E7-C14C122DBCF5}" type="pres">
      <dgm:prSet presAssocID="{17A15871-A04D-4537-A8D0-A828C7DD5484}" presName="Name37" presStyleLbl="parChTrans1D2" presStyleIdx="0" presStyleCnt="4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0" presStyleCnt="4" custLinFactNeighborX="-1672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0" presStyleCnt="4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5D7081C0-84DF-4840-9AD2-0B13105C9268}" type="pres">
      <dgm:prSet presAssocID="{D34AB27C-9DAC-43CF-8FAD-8E3EBADB28DE}" presName="Name37" presStyleLbl="parChTrans1D2" presStyleIdx="1" presStyleCnt="4"/>
      <dgm:spPr/>
      <dgm:t>
        <a:bodyPr/>
        <a:lstStyle/>
        <a:p>
          <a:endParaRPr lang="es-CL"/>
        </a:p>
      </dgm:t>
    </dgm:pt>
    <dgm:pt modelId="{B98D507C-96C4-4D50-A33C-56283218C6D7}" type="pres">
      <dgm:prSet presAssocID="{E4E6871A-0077-482D-80E7-39D4535CA1D0}" presName="hierRoot2" presStyleCnt="0">
        <dgm:presLayoutVars>
          <dgm:hierBranch val="init"/>
        </dgm:presLayoutVars>
      </dgm:prSet>
      <dgm:spPr/>
    </dgm:pt>
    <dgm:pt modelId="{39CBB286-A897-4783-95EC-AB0A5C665DD3}" type="pres">
      <dgm:prSet presAssocID="{E4E6871A-0077-482D-80E7-39D4535CA1D0}" presName="rootComposite" presStyleCnt="0"/>
      <dgm:spPr/>
    </dgm:pt>
    <dgm:pt modelId="{40504527-269D-4E06-B4C3-1F2D9C2888FA}" type="pres">
      <dgm:prSet presAssocID="{E4E6871A-0077-482D-80E7-39D4535CA1D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7746BD1-61AC-48D4-B25F-35C357B4041A}" type="pres">
      <dgm:prSet presAssocID="{E4E6871A-0077-482D-80E7-39D4535CA1D0}" presName="rootConnector" presStyleLbl="node2" presStyleIdx="1" presStyleCnt="4"/>
      <dgm:spPr/>
      <dgm:t>
        <a:bodyPr/>
        <a:lstStyle/>
        <a:p>
          <a:endParaRPr lang="es-CL"/>
        </a:p>
      </dgm:t>
    </dgm:pt>
    <dgm:pt modelId="{BC343266-5BC7-4289-B49B-0B39FB0004D3}" type="pres">
      <dgm:prSet presAssocID="{E4E6871A-0077-482D-80E7-39D4535CA1D0}" presName="hierChild4" presStyleCnt="0"/>
      <dgm:spPr/>
    </dgm:pt>
    <dgm:pt modelId="{5604C878-EEC0-44F3-8FC6-30DC08B9AE3D}" type="pres">
      <dgm:prSet presAssocID="{E4E6871A-0077-482D-80E7-39D4535CA1D0}" presName="hierChild5" presStyleCnt="0"/>
      <dgm:spPr/>
    </dgm:pt>
    <dgm:pt modelId="{1E562E2E-8982-418C-BAFC-69BB436123BC}" type="pres">
      <dgm:prSet presAssocID="{FE68C759-7E71-47B0-83EF-532F9645AD49}" presName="Name37" presStyleLbl="parChTrans1D2" presStyleIdx="2" presStyleCnt="4"/>
      <dgm:spPr/>
      <dgm:t>
        <a:bodyPr/>
        <a:lstStyle/>
        <a:p>
          <a:endParaRPr lang="es-CL"/>
        </a:p>
      </dgm:t>
    </dgm:pt>
    <dgm:pt modelId="{28072435-DE88-4DBB-91B0-0C6644B44DCF}" type="pres">
      <dgm:prSet presAssocID="{47BBDA9E-DB51-4DB3-A4DF-783D13EAA6CA}" presName="hierRoot2" presStyleCnt="0">
        <dgm:presLayoutVars>
          <dgm:hierBranch val="init"/>
        </dgm:presLayoutVars>
      </dgm:prSet>
      <dgm:spPr/>
    </dgm:pt>
    <dgm:pt modelId="{4BC4B940-64F7-45BF-8CEE-1F25F724819B}" type="pres">
      <dgm:prSet presAssocID="{47BBDA9E-DB51-4DB3-A4DF-783D13EAA6CA}" presName="rootComposite" presStyleCnt="0"/>
      <dgm:spPr/>
    </dgm:pt>
    <dgm:pt modelId="{43286338-1E2F-4321-92E0-D2F76519FEA3}" type="pres">
      <dgm:prSet presAssocID="{47BBDA9E-DB51-4DB3-A4DF-783D13EAA6C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EE3A9DF-E399-4B9B-A8B1-B541656D1788}" type="pres">
      <dgm:prSet presAssocID="{47BBDA9E-DB51-4DB3-A4DF-783D13EAA6CA}" presName="rootConnector" presStyleLbl="node2" presStyleIdx="2" presStyleCnt="4"/>
      <dgm:spPr/>
      <dgm:t>
        <a:bodyPr/>
        <a:lstStyle/>
        <a:p>
          <a:endParaRPr lang="es-CL"/>
        </a:p>
      </dgm:t>
    </dgm:pt>
    <dgm:pt modelId="{5DCB9983-FEC5-4965-B727-FD775CC71B74}" type="pres">
      <dgm:prSet presAssocID="{47BBDA9E-DB51-4DB3-A4DF-783D13EAA6CA}" presName="hierChild4" presStyleCnt="0"/>
      <dgm:spPr/>
    </dgm:pt>
    <dgm:pt modelId="{B2C0DDB1-7D7E-4377-BC7F-0AF96DCC4F7D}" type="pres">
      <dgm:prSet presAssocID="{47BBDA9E-DB51-4DB3-A4DF-783D13EAA6CA}" presName="hierChild5" presStyleCnt="0"/>
      <dgm:spPr/>
    </dgm:pt>
    <dgm:pt modelId="{CDAC7021-6019-4AB4-8819-7007E2CD85D7}" type="pres">
      <dgm:prSet presAssocID="{CFFD37F9-B021-4DA4-8ABA-F7958F8930C9}" presName="Name37" presStyleLbl="parChTrans1D2" presStyleIdx="3" presStyleCnt="4"/>
      <dgm:spPr/>
      <dgm:t>
        <a:bodyPr/>
        <a:lstStyle/>
        <a:p>
          <a:endParaRPr lang="es-CL"/>
        </a:p>
      </dgm:t>
    </dgm:pt>
    <dgm:pt modelId="{369DFE65-6382-40DC-AF64-1DED8E39512F}" type="pres">
      <dgm:prSet presAssocID="{028B14E7-5667-457A-83B8-D71DCEF6A948}" presName="hierRoot2" presStyleCnt="0">
        <dgm:presLayoutVars>
          <dgm:hierBranch val="init"/>
        </dgm:presLayoutVars>
      </dgm:prSet>
      <dgm:spPr/>
    </dgm:pt>
    <dgm:pt modelId="{A0C6AE02-1E56-4A63-9D47-D41364622B35}" type="pres">
      <dgm:prSet presAssocID="{028B14E7-5667-457A-83B8-D71DCEF6A948}" presName="rootComposite" presStyleCnt="0"/>
      <dgm:spPr/>
    </dgm:pt>
    <dgm:pt modelId="{FDC59D39-7F58-4E62-8226-C4E5F7829437}" type="pres">
      <dgm:prSet presAssocID="{028B14E7-5667-457A-83B8-D71DCEF6A94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96A4D71-FB15-4C39-A3CD-182A28766888}" type="pres">
      <dgm:prSet presAssocID="{028B14E7-5667-457A-83B8-D71DCEF6A948}" presName="rootConnector" presStyleLbl="node2" presStyleIdx="3" presStyleCnt="4"/>
      <dgm:spPr/>
      <dgm:t>
        <a:bodyPr/>
        <a:lstStyle/>
        <a:p>
          <a:endParaRPr lang="es-CL"/>
        </a:p>
      </dgm:t>
    </dgm:pt>
    <dgm:pt modelId="{EB9FD73E-0E5C-42D8-A220-C5CA36F1048D}" type="pres">
      <dgm:prSet presAssocID="{028B14E7-5667-457A-83B8-D71DCEF6A948}" presName="hierChild4" presStyleCnt="0"/>
      <dgm:spPr/>
    </dgm:pt>
    <dgm:pt modelId="{7C5504E2-149D-43E3-B65A-8F5DF9C3A1D9}" type="pres">
      <dgm:prSet presAssocID="{028B14E7-5667-457A-83B8-D71DCEF6A948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6B913E8D-8355-4420-BD4A-C06FA859351A}" type="presOf" srcId="{47BBDA9E-DB51-4DB3-A4DF-783D13EAA6CA}" destId="{0EE3A9DF-E399-4B9B-A8B1-B541656D1788}" srcOrd="1" destOrd="0" presId="urn:microsoft.com/office/officeart/2005/8/layout/orgChart1"/>
    <dgm:cxn modelId="{887DE8E4-F8C0-48B3-A7E6-F9D768FCCBDF}" type="presOf" srcId="{FE68C759-7E71-47B0-83EF-532F9645AD49}" destId="{1E562E2E-8982-418C-BAFC-69BB436123BC}" srcOrd="0" destOrd="0" presId="urn:microsoft.com/office/officeart/2005/8/layout/orgChart1"/>
    <dgm:cxn modelId="{F618F6E2-3405-4A63-A28B-172E961AA0D4}" type="presOf" srcId="{E4E6871A-0077-482D-80E7-39D4535CA1D0}" destId="{97746BD1-61AC-48D4-B25F-35C357B4041A}" srcOrd="1" destOrd="0" presId="urn:microsoft.com/office/officeart/2005/8/layout/orgChart1"/>
    <dgm:cxn modelId="{B6EAC9CB-ADDB-404F-97B0-EFF47D3D00C7}" type="presOf" srcId="{E4E6871A-0077-482D-80E7-39D4535CA1D0}" destId="{40504527-269D-4E06-B4C3-1F2D9C2888FA}" srcOrd="0" destOrd="0" presId="urn:microsoft.com/office/officeart/2005/8/layout/orgChart1"/>
    <dgm:cxn modelId="{76C96D60-2B84-430A-87A0-F29760F0E4A8}" srcId="{AFC93B2F-EA01-454E-B510-A9E85CFCAC60}" destId="{27C781A1-B044-4D75-8BA2-4952A1944154}" srcOrd="0" destOrd="0" parTransId="{17A15871-A04D-4537-A8D0-A828C7DD5484}" sibTransId="{EE215C80-5E5E-4470-B08A-24230420E960}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C4B72782-222E-440F-A684-1A75E7CDE94D}" type="presOf" srcId="{47BBDA9E-DB51-4DB3-A4DF-783D13EAA6CA}" destId="{43286338-1E2F-4321-92E0-D2F76519FEA3}" srcOrd="0" destOrd="0" presId="urn:microsoft.com/office/officeart/2005/8/layout/orgChart1"/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75E0EA2E-FDA0-4166-BDEF-979A1BF4915B}" srcId="{AFC93B2F-EA01-454E-B510-A9E85CFCAC60}" destId="{E4E6871A-0077-482D-80E7-39D4535CA1D0}" srcOrd="1" destOrd="0" parTransId="{D34AB27C-9DAC-43CF-8FAD-8E3EBADB28DE}" sibTransId="{94DA2832-479B-4D86-B668-9A05A89E4D14}"/>
    <dgm:cxn modelId="{2F73CF83-EF3A-4039-9B07-BA12B8AB325E}" type="presOf" srcId="{CFFD37F9-B021-4DA4-8ABA-F7958F8930C9}" destId="{CDAC7021-6019-4AB4-8819-7007E2CD85D7}" srcOrd="0" destOrd="0" presId="urn:microsoft.com/office/officeart/2005/8/layout/orgChart1"/>
    <dgm:cxn modelId="{4CC6AC3D-7804-41B9-9DAE-9067556424E4}" type="presOf" srcId="{D34AB27C-9DAC-43CF-8FAD-8E3EBADB28DE}" destId="{5D7081C0-84DF-4840-9AD2-0B13105C9268}" srcOrd="0" destOrd="0" presId="urn:microsoft.com/office/officeart/2005/8/layout/orgChart1"/>
    <dgm:cxn modelId="{4AA3591C-AB43-47AD-92B9-5EBA5DE7A38C}" type="presOf" srcId="{028B14E7-5667-457A-83B8-D71DCEF6A948}" destId="{596A4D71-FB15-4C39-A3CD-182A28766888}" srcOrd="1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C16B2B75-5951-4C75-8256-86EF822D563D}" srcId="{AFC93B2F-EA01-454E-B510-A9E85CFCAC60}" destId="{47BBDA9E-DB51-4DB3-A4DF-783D13EAA6CA}" srcOrd="2" destOrd="0" parTransId="{FE68C759-7E71-47B0-83EF-532F9645AD49}" sibTransId="{D4218575-E8D1-406C-B9DE-9913118A9A5C}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A97DF78E-8965-4185-B156-F00B830EFE78}" type="presOf" srcId="{028B14E7-5667-457A-83B8-D71DCEF6A948}" destId="{FDC59D39-7F58-4E62-8226-C4E5F7829437}" srcOrd="0" destOrd="0" presId="urn:microsoft.com/office/officeart/2005/8/layout/orgChart1"/>
    <dgm:cxn modelId="{AA68180A-9C80-454C-879A-83ECADEB941A}" srcId="{AFC93B2F-EA01-454E-B510-A9E85CFCAC60}" destId="{028B14E7-5667-457A-83B8-D71DCEF6A948}" srcOrd="3" destOrd="0" parTransId="{CFFD37F9-B021-4DA4-8ABA-F7958F8930C9}" sibTransId="{8126A3E0-E664-47CD-AD7E-B6ED185B906B}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3AF1766E-6B69-434F-B33E-162FC4A302C5}" type="presParOf" srcId="{3A01B1D0-D91F-477F-9304-E17E719298A0}" destId="{9960EFC8-41A2-40BF-82E7-C14C122DBCF5}" srcOrd="0" destOrd="0" presId="urn:microsoft.com/office/officeart/2005/8/layout/orgChart1"/>
    <dgm:cxn modelId="{5D7678A0-F413-455F-870E-B79FBC34C098}" type="presParOf" srcId="{3A01B1D0-D91F-477F-9304-E17E719298A0}" destId="{EE26D423-FB33-4F1C-83E9-5F7D95F87BBA}" srcOrd="1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7FB0FAA6-9358-4FC4-920F-A2AC37FEB350}" type="presParOf" srcId="{3A01B1D0-D91F-477F-9304-E17E719298A0}" destId="{5D7081C0-84DF-4840-9AD2-0B13105C9268}" srcOrd="2" destOrd="0" presId="urn:microsoft.com/office/officeart/2005/8/layout/orgChart1"/>
    <dgm:cxn modelId="{E0B29452-9FA1-46F7-A0EA-84698C3A2A41}" type="presParOf" srcId="{3A01B1D0-D91F-477F-9304-E17E719298A0}" destId="{B98D507C-96C4-4D50-A33C-56283218C6D7}" srcOrd="3" destOrd="0" presId="urn:microsoft.com/office/officeart/2005/8/layout/orgChart1"/>
    <dgm:cxn modelId="{913357B2-5056-428D-85FB-753E7C2596B6}" type="presParOf" srcId="{B98D507C-96C4-4D50-A33C-56283218C6D7}" destId="{39CBB286-A897-4783-95EC-AB0A5C665DD3}" srcOrd="0" destOrd="0" presId="urn:microsoft.com/office/officeart/2005/8/layout/orgChart1"/>
    <dgm:cxn modelId="{ED60ECCE-B31A-4491-BD2B-DF65FA900C3E}" type="presParOf" srcId="{39CBB286-A897-4783-95EC-AB0A5C665DD3}" destId="{40504527-269D-4E06-B4C3-1F2D9C2888FA}" srcOrd="0" destOrd="0" presId="urn:microsoft.com/office/officeart/2005/8/layout/orgChart1"/>
    <dgm:cxn modelId="{3F7F0D56-6BE3-44AE-AA23-3B1AD33A3E7E}" type="presParOf" srcId="{39CBB286-A897-4783-95EC-AB0A5C665DD3}" destId="{97746BD1-61AC-48D4-B25F-35C357B4041A}" srcOrd="1" destOrd="0" presId="urn:microsoft.com/office/officeart/2005/8/layout/orgChart1"/>
    <dgm:cxn modelId="{ED1D58FE-E894-4AEB-A485-839A69351A4B}" type="presParOf" srcId="{B98D507C-96C4-4D50-A33C-56283218C6D7}" destId="{BC343266-5BC7-4289-B49B-0B39FB0004D3}" srcOrd="1" destOrd="0" presId="urn:microsoft.com/office/officeart/2005/8/layout/orgChart1"/>
    <dgm:cxn modelId="{03C6F051-0E30-494F-B8FD-76C066715343}" type="presParOf" srcId="{B98D507C-96C4-4D50-A33C-56283218C6D7}" destId="{5604C878-EEC0-44F3-8FC6-30DC08B9AE3D}" srcOrd="2" destOrd="0" presId="urn:microsoft.com/office/officeart/2005/8/layout/orgChart1"/>
    <dgm:cxn modelId="{55FA296B-E987-4E27-AAA3-70A66EDAC474}" type="presParOf" srcId="{3A01B1D0-D91F-477F-9304-E17E719298A0}" destId="{1E562E2E-8982-418C-BAFC-69BB436123BC}" srcOrd="4" destOrd="0" presId="urn:microsoft.com/office/officeart/2005/8/layout/orgChart1"/>
    <dgm:cxn modelId="{B294BDD5-0575-4071-82A7-961937B1A08F}" type="presParOf" srcId="{3A01B1D0-D91F-477F-9304-E17E719298A0}" destId="{28072435-DE88-4DBB-91B0-0C6644B44DCF}" srcOrd="5" destOrd="0" presId="urn:microsoft.com/office/officeart/2005/8/layout/orgChart1"/>
    <dgm:cxn modelId="{9BE6B458-7D7D-4342-BC6E-767A29398E1A}" type="presParOf" srcId="{28072435-DE88-4DBB-91B0-0C6644B44DCF}" destId="{4BC4B940-64F7-45BF-8CEE-1F25F724819B}" srcOrd="0" destOrd="0" presId="urn:microsoft.com/office/officeart/2005/8/layout/orgChart1"/>
    <dgm:cxn modelId="{C1E918F0-54BD-4B16-BD81-BA1322CBB88E}" type="presParOf" srcId="{4BC4B940-64F7-45BF-8CEE-1F25F724819B}" destId="{43286338-1E2F-4321-92E0-D2F76519FEA3}" srcOrd="0" destOrd="0" presId="urn:microsoft.com/office/officeart/2005/8/layout/orgChart1"/>
    <dgm:cxn modelId="{080C1928-4CBD-4072-A458-5B3EE94C0809}" type="presParOf" srcId="{4BC4B940-64F7-45BF-8CEE-1F25F724819B}" destId="{0EE3A9DF-E399-4B9B-A8B1-B541656D1788}" srcOrd="1" destOrd="0" presId="urn:microsoft.com/office/officeart/2005/8/layout/orgChart1"/>
    <dgm:cxn modelId="{EEBC7A64-AACF-4602-BAE3-69C54487A06E}" type="presParOf" srcId="{28072435-DE88-4DBB-91B0-0C6644B44DCF}" destId="{5DCB9983-FEC5-4965-B727-FD775CC71B74}" srcOrd="1" destOrd="0" presId="urn:microsoft.com/office/officeart/2005/8/layout/orgChart1"/>
    <dgm:cxn modelId="{CA98BF22-6CE2-4418-A7BB-B4233DB277D9}" type="presParOf" srcId="{28072435-DE88-4DBB-91B0-0C6644B44DCF}" destId="{B2C0DDB1-7D7E-4377-BC7F-0AF96DCC4F7D}" srcOrd="2" destOrd="0" presId="urn:microsoft.com/office/officeart/2005/8/layout/orgChart1"/>
    <dgm:cxn modelId="{36B02854-8AD6-49FA-B1E0-16FE830D81F2}" type="presParOf" srcId="{3A01B1D0-D91F-477F-9304-E17E719298A0}" destId="{CDAC7021-6019-4AB4-8819-7007E2CD85D7}" srcOrd="6" destOrd="0" presId="urn:microsoft.com/office/officeart/2005/8/layout/orgChart1"/>
    <dgm:cxn modelId="{8AE382F0-23BA-45C8-847B-FAB37CB05FB2}" type="presParOf" srcId="{3A01B1D0-D91F-477F-9304-E17E719298A0}" destId="{369DFE65-6382-40DC-AF64-1DED8E39512F}" srcOrd="7" destOrd="0" presId="urn:microsoft.com/office/officeart/2005/8/layout/orgChart1"/>
    <dgm:cxn modelId="{1D0A5645-8920-4F30-81BF-B6B5006F91AA}" type="presParOf" srcId="{369DFE65-6382-40DC-AF64-1DED8E39512F}" destId="{A0C6AE02-1E56-4A63-9D47-D41364622B35}" srcOrd="0" destOrd="0" presId="urn:microsoft.com/office/officeart/2005/8/layout/orgChart1"/>
    <dgm:cxn modelId="{7314E6A7-0B8E-497E-A042-357B2158A272}" type="presParOf" srcId="{A0C6AE02-1E56-4A63-9D47-D41364622B35}" destId="{FDC59D39-7F58-4E62-8226-C4E5F7829437}" srcOrd="0" destOrd="0" presId="urn:microsoft.com/office/officeart/2005/8/layout/orgChart1"/>
    <dgm:cxn modelId="{FAA788E1-354D-4154-9577-484542BF8C3C}" type="presParOf" srcId="{A0C6AE02-1E56-4A63-9D47-D41364622B35}" destId="{596A4D71-FB15-4C39-A3CD-182A28766888}" srcOrd="1" destOrd="0" presId="urn:microsoft.com/office/officeart/2005/8/layout/orgChart1"/>
    <dgm:cxn modelId="{DE617135-FF75-496F-9BF2-42328A957DD4}" type="presParOf" srcId="{369DFE65-6382-40DC-AF64-1DED8E39512F}" destId="{EB9FD73E-0E5C-42D8-A220-C5CA36F1048D}" srcOrd="1" destOrd="0" presId="urn:microsoft.com/office/officeart/2005/8/layout/orgChart1"/>
    <dgm:cxn modelId="{DAA8FE47-EE41-40CC-9C0A-DF962806EE29}" type="presParOf" srcId="{369DFE65-6382-40DC-AF64-1DED8E39512F}" destId="{7C5504E2-149D-43E3-B65A-8F5DF9C3A1D9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C7021-6019-4AB4-8819-7007E2CD85D7}">
      <dsp:nvSpPr>
        <dsp:cNvPr id="0" name=""/>
        <dsp:cNvSpPr/>
      </dsp:nvSpPr>
      <dsp:spPr>
        <a:xfrm>
          <a:off x="5394127" y="2755124"/>
          <a:ext cx="4255402" cy="490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03"/>
              </a:lnTo>
              <a:lnTo>
                <a:pt x="4255402" y="245803"/>
              </a:lnTo>
              <a:lnTo>
                <a:pt x="4255402" y="490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62E2E-8982-418C-BAFC-69BB436123BC}">
      <dsp:nvSpPr>
        <dsp:cNvPr id="0" name=""/>
        <dsp:cNvSpPr/>
      </dsp:nvSpPr>
      <dsp:spPr>
        <a:xfrm>
          <a:off x="5394127" y="2755124"/>
          <a:ext cx="1429940" cy="490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03"/>
              </a:lnTo>
              <a:lnTo>
                <a:pt x="1429940" y="245803"/>
              </a:lnTo>
              <a:lnTo>
                <a:pt x="1429940" y="490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1C0-84DF-4840-9AD2-0B13105C9268}">
      <dsp:nvSpPr>
        <dsp:cNvPr id="0" name=""/>
        <dsp:cNvSpPr/>
      </dsp:nvSpPr>
      <dsp:spPr>
        <a:xfrm>
          <a:off x="3998606" y="2755124"/>
          <a:ext cx="1395521" cy="490988"/>
        </a:xfrm>
        <a:custGeom>
          <a:avLst/>
          <a:gdLst/>
          <a:ahLst/>
          <a:cxnLst/>
          <a:rect l="0" t="0" r="0" b="0"/>
          <a:pathLst>
            <a:path>
              <a:moveTo>
                <a:pt x="1395521" y="0"/>
              </a:moveTo>
              <a:lnTo>
                <a:pt x="1395521" y="245803"/>
              </a:lnTo>
              <a:lnTo>
                <a:pt x="0" y="245803"/>
              </a:lnTo>
              <a:lnTo>
                <a:pt x="0" y="4909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0EFC8-41A2-40BF-82E7-C14C122DBCF5}">
      <dsp:nvSpPr>
        <dsp:cNvPr id="0" name=""/>
        <dsp:cNvSpPr/>
      </dsp:nvSpPr>
      <dsp:spPr>
        <a:xfrm>
          <a:off x="1167546" y="2755124"/>
          <a:ext cx="4226581" cy="510509"/>
        </a:xfrm>
        <a:custGeom>
          <a:avLst/>
          <a:gdLst/>
          <a:ahLst/>
          <a:cxnLst/>
          <a:rect l="0" t="0" r="0" b="0"/>
          <a:pathLst>
            <a:path>
              <a:moveTo>
                <a:pt x="4226581" y="0"/>
              </a:moveTo>
              <a:lnTo>
                <a:pt x="4226581" y="265324"/>
              </a:lnTo>
              <a:lnTo>
                <a:pt x="0" y="265324"/>
              </a:lnTo>
              <a:lnTo>
                <a:pt x="0" y="5105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4226581" y="1587578"/>
          <a:ext cx="2335092" cy="116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226581" y="1587578"/>
        <a:ext cx="2335092" cy="1167546"/>
      </dsp:txXfrm>
    </dsp:sp>
    <dsp:sp modelId="{077F7ED9-2575-483D-B8B7-130B83A2B9FD}">
      <dsp:nvSpPr>
        <dsp:cNvPr id="0" name=""/>
        <dsp:cNvSpPr/>
      </dsp:nvSpPr>
      <dsp:spPr>
        <a:xfrm>
          <a:off x="0" y="3265634"/>
          <a:ext cx="2335092" cy="116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sp:txBody>
      <dsp:txXfrm>
        <a:off x="0" y="3265634"/>
        <a:ext cx="2335092" cy="1167546"/>
      </dsp:txXfrm>
    </dsp:sp>
    <dsp:sp modelId="{40504527-269D-4E06-B4C3-1F2D9C2888FA}">
      <dsp:nvSpPr>
        <dsp:cNvPr id="0" name=""/>
        <dsp:cNvSpPr/>
      </dsp:nvSpPr>
      <dsp:spPr>
        <a:xfrm>
          <a:off x="2831060" y="3246112"/>
          <a:ext cx="2335092" cy="116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831060" y="3246112"/>
        <a:ext cx="2335092" cy="1167546"/>
      </dsp:txXfrm>
    </dsp:sp>
    <dsp:sp modelId="{43286338-1E2F-4321-92E0-D2F76519FEA3}">
      <dsp:nvSpPr>
        <dsp:cNvPr id="0" name=""/>
        <dsp:cNvSpPr/>
      </dsp:nvSpPr>
      <dsp:spPr>
        <a:xfrm>
          <a:off x="5656522" y="3246112"/>
          <a:ext cx="2335092" cy="116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656522" y="3246112"/>
        <a:ext cx="2335092" cy="1167546"/>
      </dsp:txXfrm>
    </dsp:sp>
    <dsp:sp modelId="{FDC59D39-7F58-4E62-8226-C4E5F7829437}">
      <dsp:nvSpPr>
        <dsp:cNvPr id="0" name=""/>
        <dsp:cNvSpPr/>
      </dsp:nvSpPr>
      <dsp:spPr>
        <a:xfrm>
          <a:off x="8481984" y="3246112"/>
          <a:ext cx="2335092" cy="1167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Realizar concordancia de género y número singular</a:t>
          </a:r>
          <a:endParaRPr lang="es-CL" sz="1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8481984" y="3246112"/>
        <a:ext cx="2335092" cy="1167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01555" y="4481848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Concordancia artículo  y sustantivo</a:t>
            </a:r>
          </a:p>
          <a:p>
            <a:pPr algn="ctr"/>
            <a:r>
              <a:rPr lang="es-CL" sz="2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sz="2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o LA?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51560" y="2179197"/>
            <a:ext cx="9966960" cy="2288833"/>
          </a:xfrm>
        </p:spPr>
        <p:txBody>
          <a:bodyPr/>
          <a:lstStyle/>
          <a:p>
            <a:pPr algn="ctr"/>
            <a:r>
              <a:rPr lang="es-CL" sz="6000" b="1" dirty="0" smtClean="0">
                <a:latin typeface="Century Gothic" panose="020B0502020202020204" pitchFamily="34" charset="0"/>
              </a:rPr>
              <a:t>CONCORDANCIA de GÉNERO Y NÚMERO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097" y="4450345"/>
            <a:ext cx="3668518" cy="2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787475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TENEDOR.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094827"/>
            <a:ext cx="9820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787475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DELFÍN.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10" y="1969471"/>
            <a:ext cx="94583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799758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ARCOIRIS.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90" y="2299544"/>
            <a:ext cx="7831675" cy="37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799758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ABUELA.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7" y="2756849"/>
            <a:ext cx="74390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799758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PAPEL HIGIÉNICO.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18" y="2528603"/>
            <a:ext cx="75342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9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CUCHARA.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365" y="2501876"/>
            <a:ext cx="84867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GORRO.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03" y="2094827"/>
            <a:ext cx="83153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CARACOL.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10" y="2422833"/>
            <a:ext cx="83153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3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MOTO.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102" y="2532014"/>
            <a:ext cx="809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FALDA.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71" y="2504719"/>
            <a:ext cx="80962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8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8"/>
            <a:ext cx="10328857" cy="6273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FAMILIA, ESPERANDO QUE SE ENCUENTREN BIEN, LES DEJO ALGUNAS INDICACIONES PARA REALIZAR LAS ACTIVIDADES DE ESTA SEMANA…</a:t>
            </a:r>
          </a:p>
          <a:p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ESTÁ SEMANA TRABAJAREMOS CONCORDANCIA GÉNERO Y NÚMERO. (relación que debe haber entre un sustantivo y un artículo, dependiendo si este sustantivo es femenino o masculino).</a:t>
            </a:r>
          </a:p>
          <a:p>
            <a:pPr>
              <a:lnSpc>
                <a:spcPct val="150000"/>
              </a:lnSpc>
            </a:pPr>
            <a:endParaRPr lang="es-C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DESDE LA DIAPOSITIVA NÚMERO 5 , TRABAJAN LOS NIÑOS Y NIÑAS.</a:t>
            </a:r>
          </a:p>
          <a:p>
            <a:pPr>
              <a:lnSpc>
                <a:spcPct val="150000"/>
              </a:lnSpc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PREFERENTEMENTE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729552" y="177422"/>
            <a:ext cx="812041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OLLA.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2666998"/>
            <a:ext cx="1357953" cy="13579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25" y="2424254"/>
            <a:ext cx="8605353" cy="39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4" y="551845"/>
            <a:ext cx="7533564" cy="60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043257" y="309471"/>
            <a:ext cx="6181859" cy="302653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2827168" y="383146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HASTA EL DÍA VIERNES 03 DE JULIO A </a:t>
            </a:r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papás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57025548"/>
              </p:ext>
            </p:extLst>
          </p:nvPr>
        </p:nvGraphicFramePr>
        <p:xfrm>
          <a:off x="586853" y="856144"/>
          <a:ext cx="10822675" cy="600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ORIENTACIONES PARA EL TRABAJO 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043965" y="122350"/>
            <a:ext cx="8047951" cy="640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ir leyendo las indicaciones de cada diapositiva, en cada una aparece una flor con el artículo EL y el artículo LA, el /la menor debe indicar cual es la que se relaciona con la imagen presentada. 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instigar  a que el /la menor  logre asociar cada imagen presentada con su artículo correspondiente : EL  o LA.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Por ejemplo:  imagen de </a:t>
            </a:r>
            <a:r>
              <a:rPr lang="es-ES_tradnl" sz="20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respuesta sería LA </a:t>
            </a: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respuesta incorrecta sería EL (no hay concordancia).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/la niño/a dice la frase completa: LA CASA.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dejar que el niño/a conteste y si no lo logra, responde el adulto. 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Cada niño y niña va a su ritmo, por lo cual , pueden parcelar el trabajo diariamente.</a:t>
            </a:r>
            <a:endParaRPr lang="es-ES_tradn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624624" y="4483386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59" y="1967907"/>
            <a:ext cx="9705975" cy="4505325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2606722" y="177422"/>
            <a:ext cx="7970293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SECADOR.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ctágono 12"/>
          <p:cNvSpPr/>
          <p:nvPr/>
        </p:nvSpPr>
        <p:spPr>
          <a:xfrm rot="20744060">
            <a:off x="172533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5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46" y="1726370"/>
            <a:ext cx="9305925" cy="4524375"/>
          </a:xfrm>
          <a:prstGeom prst="rect">
            <a:avLst/>
          </a:prstGeom>
        </p:spPr>
      </p:pic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564090" y="238764"/>
            <a:ext cx="8130281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BICICLETA.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7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44" y="1790770"/>
            <a:ext cx="9420225" cy="469582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729552" y="177422"/>
            <a:ext cx="7710985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CAMA.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ctágono 4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20" y="1808541"/>
            <a:ext cx="9305925" cy="4714875"/>
          </a:xfrm>
          <a:prstGeom prst="rect">
            <a:avLst/>
          </a:prstGeom>
        </p:spPr>
      </p:pic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729552" y="177422"/>
            <a:ext cx="7997588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TORTUGA.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5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41" y="1973594"/>
            <a:ext cx="9686925" cy="465772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729552" y="177422"/>
            <a:ext cx="7710985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LA IMAGEN, 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LA FLOR QUE CORRESPONDA A PULPO.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ctágono 3"/>
          <p:cNvSpPr/>
          <p:nvPr/>
        </p:nvSpPr>
        <p:spPr>
          <a:xfrm rot="20744060">
            <a:off x="385336" y="221724"/>
            <a:ext cx="2006221" cy="1651379"/>
          </a:xfrm>
          <a:prstGeom prst="oc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¿EL O LA?</a:t>
            </a:r>
            <a:endParaRPr lang="es-C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28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1247</TotalTime>
  <Words>625</Words>
  <Application>Microsoft Office PowerPoint</Application>
  <PresentationFormat>Personalizado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Tipo de madera</vt:lpstr>
      <vt:lpstr>CONCORDANCIA de GÉNERO Y NÚMERO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Ale</cp:lastModifiedBy>
  <cp:revision>387</cp:revision>
  <dcterms:created xsi:type="dcterms:W3CDTF">2020-04-30T21:42:59Z</dcterms:created>
  <dcterms:modified xsi:type="dcterms:W3CDTF">2020-06-29T20:02:15Z</dcterms:modified>
</cp:coreProperties>
</file>