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75" r:id="rId4"/>
    <p:sldId id="260" r:id="rId5"/>
    <p:sldId id="270" r:id="rId6"/>
    <p:sldId id="286" r:id="rId7"/>
    <p:sldId id="262" r:id="rId8"/>
    <p:sldId id="276" r:id="rId9"/>
    <p:sldId id="277" r:id="rId10"/>
    <p:sldId id="278" r:id="rId11"/>
    <p:sldId id="279" r:id="rId12"/>
    <p:sldId id="285" r:id="rId13"/>
    <p:sldId id="282" r:id="rId14"/>
    <p:sldId id="283" r:id="rId15"/>
    <p:sldId id="284" r:id="rId16"/>
    <p:sldId id="280" r:id="rId17"/>
    <p:sldId id="26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FA4F-B7A2-4516-9DD8-DCC8C697A48F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9547DC78-D129-4404-A007-F609AC80CB74}">
      <dgm:prSet phldrT="[Texto]"/>
      <dgm:spPr/>
      <dgm:t>
        <a:bodyPr/>
        <a:lstStyle/>
        <a:p>
          <a:r>
            <a:rPr lang="es-CL" b="1" dirty="0" smtClean="0">
              <a:latin typeface="Century Gothic" panose="020B0502020202020204" pitchFamily="34" charset="0"/>
            </a:rPr>
            <a:t>¿QÚE ES LA CONCIENCIA FONOLÓGICA?</a:t>
          </a:r>
          <a:endParaRPr lang="es-CL" dirty="0"/>
        </a:p>
      </dgm:t>
    </dgm:pt>
    <dgm:pt modelId="{7C1ECBB3-4787-471E-B2A1-A505448AF187}" type="parTrans" cxnId="{E1D17130-4432-4FB0-BC25-DE8486A8AA63}">
      <dgm:prSet/>
      <dgm:spPr/>
      <dgm:t>
        <a:bodyPr/>
        <a:lstStyle/>
        <a:p>
          <a:endParaRPr lang="es-CL"/>
        </a:p>
      </dgm:t>
    </dgm:pt>
    <dgm:pt modelId="{BF7226A8-1263-46EF-8AB1-EB90D297A900}" type="sibTrans" cxnId="{E1D17130-4432-4FB0-BC25-DE8486A8AA63}">
      <dgm:prSet/>
      <dgm:spPr/>
      <dgm:t>
        <a:bodyPr/>
        <a:lstStyle/>
        <a:p>
          <a:endParaRPr lang="es-CL"/>
        </a:p>
      </dgm:t>
    </dgm:pt>
    <dgm:pt modelId="{4FC74D23-179A-4DD1-9D56-EB8C894D3ECA}">
      <dgm:prSet phldrT="[Texto]" custT="1"/>
      <dgm:spPr/>
      <dgm:t>
        <a:bodyPr/>
        <a:lstStyle/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ES LA TOMA DE CONCIENCIA DE QUE LAS PALABRAS ESTÁN FORMADAS POR SONIDOS: </a:t>
          </a:r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EJEMPLO: 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MAMÁ ESTA FORMADA POR: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 4 LETRAS: M-A-M-Á,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2 SÍLABAS: MA-MÁ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INICIAL:  M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FINAL:A</a:t>
          </a:r>
        </a:p>
        <a:p>
          <a:r>
            <a:rPr lang="es-CL" sz="12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SÍLABA INICIAL : MA</a:t>
          </a:r>
        </a:p>
        <a:p>
          <a:endParaRPr lang="es-CL" sz="1200" dirty="0"/>
        </a:p>
      </dgm:t>
    </dgm:pt>
    <dgm:pt modelId="{0A73BE51-8D15-48DE-9299-CD7D04D4FCF2}" type="parTrans" cxnId="{462A6009-7A53-4B22-A641-588BD93E786B}">
      <dgm:prSet/>
      <dgm:spPr/>
      <dgm:t>
        <a:bodyPr/>
        <a:lstStyle/>
        <a:p>
          <a:endParaRPr lang="es-CL"/>
        </a:p>
      </dgm:t>
    </dgm:pt>
    <dgm:pt modelId="{3B453E2B-A45D-4CF8-8043-39228575EB0D}" type="sibTrans" cxnId="{462A6009-7A53-4B22-A641-588BD93E786B}">
      <dgm:prSet/>
      <dgm:spPr/>
      <dgm:t>
        <a:bodyPr/>
        <a:lstStyle/>
        <a:p>
          <a:endParaRPr lang="es-CL"/>
        </a:p>
      </dgm:t>
    </dgm:pt>
    <dgm:pt modelId="{2D704D5E-90DE-44D3-94A2-16A5A33E02EA}">
      <dgm:prSet phldrT="[Texto]" custT="1"/>
      <dgm:spPr/>
      <dgm:t>
        <a:bodyPr/>
        <a:lstStyle/>
        <a:p>
          <a:pPr algn="ctr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POSEE  TRES COMPONENTES BÁSICOS</a:t>
          </a:r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: </a:t>
          </a:r>
        </a:p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-RIMA</a:t>
          </a:r>
        </a:p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-SÍLABA </a:t>
          </a:r>
        </a:p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-FONEMA (SONIDO),</a:t>
          </a:r>
        </a:p>
        <a:p>
          <a:pPr algn="ctr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 HOY TRABAJAREMOS CON FONEMA (SONIDO)</a:t>
          </a:r>
          <a:endParaRPr lang="es-CL" sz="1600" dirty="0"/>
        </a:p>
      </dgm:t>
    </dgm:pt>
    <dgm:pt modelId="{92D2DFC8-9679-47AE-9CF6-CB9631A9B51B}" type="parTrans" cxnId="{CA45873C-2519-48AA-9DCE-BD3B7762D9D1}">
      <dgm:prSet/>
      <dgm:spPr/>
      <dgm:t>
        <a:bodyPr/>
        <a:lstStyle/>
        <a:p>
          <a:endParaRPr lang="es-CL"/>
        </a:p>
      </dgm:t>
    </dgm:pt>
    <dgm:pt modelId="{42636471-392E-4030-B6ED-03924DEA5E94}" type="sibTrans" cxnId="{CA45873C-2519-48AA-9DCE-BD3B7762D9D1}">
      <dgm:prSet/>
      <dgm:spPr/>
      <dgm:t>
        <a:bodyPr/>
        <a:lstStyle/>
        <a:p>
          <a:endParaRPr lang="es-CL"/>
        </a:p>
      </dgm:t>
    </dgm:pt>
    <dgm:pt modelId="{02C1380B-241E-4421-8D71-1F03A563F207}">
      <dgm:prSet phldrT="[Texto]" custT="1"/>
      <dgm:spPr/>
      <dgm:t>
        <a:bodyPr/>
        <a:lstStyle/>
        <a:p>
          <a:r>
            <a:rPr lang="es-C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SU META FINAL ES LOGRAR ESTABLECER LA RELACIÓN FONEMA(SONIDO) – GRAFEMA (LETRA ESCRITA)</a:t>
          </a:r>
          <a:endParaRPr lang="es-CL" sz="1800" dirty="0"/>
        </a:p>
      </dgm:t>
    </dgm:pt>
    <dgm:pt modelId="{DDB9D1A1-C041-49AE-BA6A-9B3CDC387538}" type="parTrans" cxnId="{653C7E52-49BA-47E8-BDA5-BAFA8A5E7C4D}">
      <dgm:prSet/>
      <dgm:spPr/>
      <dgm:t>
        <a:bodyPr/>
        <a:lstStyle/>
        <a:p>
          <a:endParaRPr lang="es-CL"/>
        </a:p>
      </dgm:t>
    </dgm:pt>
    <dgm:pt modelId="{30467FD3-6A1C-42EE-9958-DA2B040E2E96}" type="sibTrans" cxnId="{653C7E52-49BA-47E8-BDA5-BAFA8A5E7C4D}">
      <dgm:prSet/>
      <dgm:spPr/>
      <dgm:t>
        <a:bodyPr/>
        <a:lstStyle/>
        <a:p>
          <a:endParaRPr lang="es-CL"/>
        </a:p>
      </dgm:t>
    </dgm:pt>
    <dgm:pt modelId="{924F4B2C-E917-4642-BF11-E8446BEBD672}">
      <dgm:prSet phldrT="[Texto]"/>
      <dgm:spPr/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entury Gothic" panose="020B0502020202020204" pitchFamily="34" charset="0"/>
            </a:rPr>
            <a:t>ES UNA HABILIDAD </a:t>
          </a:r>
        </a:p>
        <a:p>
          <a:r>
            <a:rPr lang="es-CL" b="1" dirty="0" smtClean="0">
              <a:solidFill>
                <a:schemeClr val="tx1"/>
              </a:solidFill>
              <a:latin typeface="Century Gothic" panose="020B0502020202020204" pitchFamily="34" charset="0"/>
            </a:rPr>
            <a:t>PRE –LECTORA</a:t>
          </a:r>
        </a:p>
        <a:p>
          <a:r>
            <a:rPr lang="es-CL" b="1" dirty="0" smtClean="0">
              <a:solidFill>
                <a:schemeClr val="tx1"/>
              </a:solidFill>
              <a:latin typeface="Century Gothic" panose="020B0502020202020204" pitchFamily="34" charset="0"/>
            </a:rPr>
            <a:t> CLAVE PARA APRENDER A LEER Y ESCRIBIR</a:t>
          </a:r>
          <a:endParaRPr lang="es-CL" dirty="0"/>
        </a:p>
      </dgm:t>
    </dgm:pt>
    <dgm:pt modelId="{C0626483-A0D6-45E5-B835-8D958B7A15C6}" type="parTrans" cxnId="{246DD42F-3B5C-45B8-8478-B6D862E3C898}">
      <dgm:prSet/>
      <dgm:spPr/>
      <dgm:t>
        <a:bodyPr/>
        <a:lstStyle/>
        <a:p>
          <a:endParaRPr lang="es-CL"/>
        </a:p>
      </dgm:t>
    </dgm:pt>
    <dgm:pt modelId="{99DE11D6-DA0A-4D14-91D2-142A384C5EB5}" type="sibTrans" cxnId="{246DD42F-3B5C-45B8-8478-B6D862E3C898}">
      <dgm:prSet/>
      <dgm:spPr/>
      <dgm:t>
        <a:bodyPr/>
        <a:lstStyle/>
        <a:p>
          <a:endParaRPr lang="es-CL"/>
        </a:p>
      </dgm:t>
    </dgm:pt>
    <dgm:pt modelId="{95805C18-DADE-4C42-A751-38535AA2035E}" type="pres">
      <dgm:prSet presAssocID="{D0D7FA4F-B7A2-4516-9DD8-DCC8C697A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6111EA-7B58-4E7B-8952-211C5585AFEA}" type="pres">
      <dgm:prSet presAssocID="{D0D7FA4F-B7A2-4516-9DD8-DCC8C697A48F}" presName="matrix" presStyleCnt="0"/>
      <dgm:spPr/>
    </dgm:pt>
    <dgm:pt modelId="{686BF361-D441-4320-9614-B4E84E375610}" type="pres">
      <dgm:prSet presAssocID="{D0D7FA4F-B7A2-4516-9DD8-DCC8C697A48F}" presName="tile1" presStyleLbl="node1" presStyleIdx="0" presStyleCnt="4"/>
      <dgm:spPr/>
      <dgm:t>
        <a:bodyPr/>
        <a:lstStyle/>
        <a:p>
          <a:endParaRPr lang="es-CL"/>
        </a:p>
      </dgm:t>
    </dgm:pt>
    <dgm:pt modelId="{998B52C2-E073-417E-B49B-444C352E0256}" type="pres">
      <dgm:prSet presAssocID="{D0D7FA4F-B7A2-4516-9DD8-DCC8C697A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384BF8-0FAE-4E23-8F65-F6FA3446BADA}" type="pres">
      <dgm:prSet presAssocID="{D0D7FA4F-B7A2-4516-9DD8-DCC8C697A48F}" presName="tile2" presStyleLbl="node1" presStyleIdx="1" presStyleCnt="4"/>
      <dgm:spPr/>
      <dgm:t>
        <a:bodyPr/>
        <a:lstStyle/>
        <a:p>
          <a:endParaRPr lang="es-CL"/>
        </a:p>
      </dgm:t>
    </dgm:pt>
    <dgm:pt modelId="{2EB66ADB-37F3-4B83-AE28-86D071DFA891}" type="pres">
      <dgm:prSet presAssocID="{D0D7FA4F-B7A2-4516-9DD8-DCC8C697A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C0867-C31D-4759-8FBE-439D1C15B74C}" type="pres">
      <dgm:prSet presAssocID="{D0D7FA4F-B7A2-4516-9DD8-DCC8C697A48F}" presName="tile3" presStyleLbl="node1" presStyleIdx="2" presStyleCnt="4"/>
      <dgm:spPr/>
      <dgm:t>
        <a:bodyPr/>
        <a:lstStyle/>
        <a:p>
          <a:endParaRPr lang="es-CL"/>
        </a:p>
      </dgm:t>
    </dgm:pt>
    <dgm:pt modelId="{50B9738A-0148-4A7C-8A80-B1E024AFF645}" type="pres">
      <dgm:prSet presAssocID="{D0D7FA4F-B7A2-4516-9DD8-DCC8C697A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92136-9146-405B-8195-C61DECAC1BC8}" type="pres">
      <dgm:prSet presAssocID="{D0D7FA4F-B7A2-4516-9DD8-DCC8C697A48F}" presName="tile4" presStyleLbl="node1" presStyleIdx="3" presStyleCnt="4"/>
      <dgm:spPr/>
      <dgm:t>
        <a:bodyPr/>
        <a:lstStyle/>
        <a:p>
          <a:endParaRPr lang="es-CL"/>
        </a:p>
      </dgm:t>
    </dgm:pt>
    <dgm:pt modelId="{1B6A46C0-5528-4E43-8AC9-3288EF15D33A}" type="pres">
      <dgm:prSet presAssocID="{D0D7FA4F-B7A2-4516-9DD8-DCC8C697A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FDED9F-AB0E-4678-8F57-5F4C7882C251}" type="pres">
      <dgm:prSet presAssocID="{D0D7FA4F-B7A2-4516-9DD8-DCC8C697A48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1CC69EE0-0F0F-40E8-814C-D669335120D6}" type="presOf" srcId="{4FC74D23-179A-4DD1-9D56-EB8C894D3ECA}" destId="{998B52C2-E073-417E-B49B-444C352E0256}" srcOrd="1" destOrd="0" presId="urn:microsoft.com/office/officeart/2005/8/layout/matrix1"/>
    <dgm:cxn modelId="{DCCF7F49-5A3B-4886-BB6A-03B8D0463DA4}" type="presOf" srcId="{924F4B2C-E917-4642-BF11-E8446BEBD672}" destId="{1B6A46C0-5528-4E43-8AC9-3288EF15D33A}" srcOrd="1" destOrd="0" presId="urn:microsoft.com/office/officeart/2005/8/layout/matrix1"/>
    <dgm:cxn modelId="{907568A7-3330-4EA5-85B7-DC4CD3ED5129}" type="presOf" srcId="{2D704D5E-90DE-44D3-94A2-16A5A33E02EA}" destId="{25384BF8-0FAE-4E23-8F65-F6FA3446BADA}" srcOrd="0" destOrd="0" presId="urn:microsoft.com/office/officeart/2005/8/layout/matrix1"/>
    <dgm:cxn modelId="{CC3BC905-820F-41C9-AE02-E2898624EBC8}" type="presOf" srcId="{2D704D5E-90DE-44D3-94A2-16A5A33E02EA}" destId="{2EB66ADB-37F3-4B83-AE28-86D071DFA891}" srcOrd="1" destOrd="0" presId="urn:microsoft.com/office/officeart/2005/8/layout/matrix1"/>
    <dgm:cxn modelId="{655B0652-4FE2-4BDD-9CAE-6C779BEB5015}" type="presOf" srcId="{924F4B2C-E917-4642-BF11-E8446BEBD672}" destId="{D3F92136-9146-405B-8195-C61DECAC1BC8}" srcOrd="0" destOrd="0" presId="urn:microsoft.com/office/officeart/2005/8/layout/matrix1"/>
    <dgm:cxn modelId="{E1D17130-4432-4FB0-BC25-DE8486A8AA63}" srcId="{D0D7FA4F-B7A2-4516-9DD8-DCC8C697A48F}" destId="{9547DC78-D129-4404-A007-F609AC80CB74}" srcOrd="0" destOrd="0" parTransId="{7C1ECBB3-4787-471E-B2A1-A505448AF187}" sibTransId="{BF7226A8-1263-46EF-8AB1-EB90D297A900}"/>
    <dgm:cxn modelId="{2FD45339-0E38-4AB9-BB0B-F3CC77F01DC9}" type="presOf" srcId="{D0D7FA4F-B7A2-4516-9DD8-DCC8C697A48F}" destId="{95805C18-DADE-4C42-A751-38535AA2035E}" srcOrd="0" destOrd="0" presId="urn:microsoft.com/office/officeart/2005/8/layout/matrix1"/>
    <dgm:cxn modelId="{67F2F61A-29BA-460A-8FA4-FF5B33C0B4A8}" type="presOf" srcId="{4FC74D23-179A-4DD1-9D56-EB8C894D3ECA}" destId="{686BF361-D441-4320-9614-B4E84E375610}" srcOrd="0" destOrd="0" presId="urn:microsoft.com/office/officeart/2005/8/layout/matrix1"/>
    <dgm:cxn modelId="{462A6009-7A53-4B22-A641-588BD93E786B}" srcId="{9547DC78-D129-4404-A007-F609AC80CB74}" destId="{4FC74D23-179A-4DD1-9D56-EB8C894D3ECA}" srcOrd="0" destOrd="0" parTransId="{0A73BE51-8D15-48DE-9299-CD7D04D4FCF2}" sibTransId="{3B453E2B-A45D-4CF8-8043-39228575EB0D}"/>
    <dgm:cxn modelId="{CB5FC621-C002-421D-A685-91767EB88EA4}" type="presOf" srcId="{02C1380B-241E-4421-8D71-1F03A563F207}" destId="{737C0867-C31D-4759-8FBE-439D1C15B74C}" srcOrd="0" destOrd="0" presId="urn:microsoft.com/office/officeart/2005/8/layout/matrix1"/>
    <dgm:cxn modelId="{246DD42F-3B5C-45B8-8478-B6D862E3C898}" srcId="{9547DC78-D129-4404-A007-F609AC80CB74}" destId="{924F4B2C-E917-4642-BF11-E8446BEBD672}" srcOrd="3" destOrd="0" parTransId="{C0626483-A0D6-45E5-B835-8D958B7A15C6}" sibTransId="{99DE11D6-DA0A-4D14-91D2-142A384C5EB5}"/>
    <dgm:cxn modelId="{5E0FA7C5-364E-4F20-8A38-033D7F555FBA}" type="presOf" srcId="{9547DC78-D129-4404-A007-F609AC80CB74}" destId="{85FDED9F-AB0E-4678-8F57-5F4C7882C251}" srcOrd="0" destOrd="0" presId="urn:microsoft.com/office/officeart/2005/8/layout/matrix1"/>
    <dgm:cxn modelId="{653C7E52-49BA-47E8-BDA5-BAFA8A5E7C4D}" srcId="{9547DC78-D129-4404-A007-F609AC80CB74}" destId="{02C1380B-241E-4421-8D71-1F03A563F207}" srcOrd="2" destOrd="0" parTransId="{DDB9D1A1-C041-49AE-BA6A-9B3CDC387538}" sibTransId="{30467FD3-6A1C-42EE-9958-DA2B040E2E96}"/>
    <dgm:cxn modelId="{CA45873C-2519-48AA-9DCE-BD3B7762D9D1}" srcId="{9547DC78-D129-4404-A007-F609AC80CB74}" destId="{2D704D5E-90DE-44D3-94A2-16A5A33E02EA}" srcOrd="1" destOrd="0" parTransId="{92D2DFC8-9679-47AE-9CF6-CB9631A9B51B}" sibTransId="{42636471-392E-4030-B6ED-03924DEA5E94}"/>
    <dgm:cxn modelId="{9D4498D4-DBF9-4B6B-82DC-E082BD1B2B37}" type="presOf" srcId="{02C1380B-241E-4421-8D71-1F03A563F207}" destId="{50B9738A-0148-4A7C-8A80-B1E024AFF645}" srcOrd="1" destOrd="0" presId="urn:microsoft.com/office/officeart/2005/8/layout/matrix1"/>
    <dgm:cxn modelId="{C596E74F-FFDB-4A71-8237-48AC8F6BCD84}" type="presParOf" srcId="{95805C18-DADE-4C42-A751-38535AA2035E}" destId="{8C6111EA-7B58-4E7B-8952-211C5585AFEA}" srcOrd="0" destOrd="0" presId="urn:microsoft.com/office/officeart/2005/8/layout/matrix1"/>
    <dgm:cxn modelId="{E1E0D30E-27A2-47EB-8630-F8B398BA4041}" type="presParOf" srcId="{8C6111EA-7B58-4E7B-8952-211C5585AFEA}" destId="{686BF361-D441-4320-9614-B4E84E375610}" srcOrd="0" destOrd="0" presId="urn:microsoft.com/office/officeart/2005/8/layout/matrix1"/>
    <dgm:cxn modelId="{6018675A-5BE2-4063-A32D-CB6CEEDA778A}" type="presParOf" srcId="{8C6111EA-7B58-4E7B-8952-211C5585AFEA}" destId="{998B52C2-E073-417E-B49B-444C352E0256}" srcOrd="1" destOrd="0" presId="urn:microsoft.com/office/officeart/2005/8/layout/matrix1"/>
    <dgm:cxn modelId="{0A435DFE-0F10-4CB9-BC9A-4BACEC759D8D}" type="presParOf" srcId="{8C6111EA-7B58-4E7B-8952-211C5585AFEA}" destId="{25384BF8-0FAE-4E23-8F65-F6FA3446BADA}" srcOrd="2" destOrd="0" presId="urn:microsoft.com/office/officeart/2005/8/layout/matrix1"/>
    <dgm:cxn modelId="{B0E4309B-6CCB-4942-ADF8-432B78C5E98B}" type="presParOf" srcId="{8C6111EA-7B58-4E7B-8952-211C5585AFEA}" destId="{2EB66ADB-37F3-4B83-AE28-86D071DFA891}" srcOrd="3" destOrd="0" presId="urn:microsoft.com/office/officeart/2005/8/layout/matrix1"/>
    <dgm:cxn modelId="{D1F84B0C-5CF0-490E-948D-6EC550FBBC6D}" type="presParOf" srcId="{8C6111EA-7B58-4E7B-8952-211C5585AFEA}" destId="{737C0867-C31D-4759-8FBE-439D1C15B74C}" srcOrd="4" destOrd="0" presId="urn:microsoft.com/office/officeart/2005/8/layout/matrix1"/>
    <dgm:cxn modelId="{E591DD81-025F-40CF-9896-5437DDA6807D}" type="presParOf" srcId="{8C6111EA-7B58-4E7B-8952-211C5585AFEA}" destId="{50B9738A-0148-4A7C-8A80-B1E024AFF645}" srcOrd="5" destOrd="0" presId="urn:microsoft.com/office/officeart/2005/8/layout/matrix1"/>
    <dgm:cxn modelId="{42366927-AEEB-44D9-913B-5A099CBEBED4}" type="presParOf" srcId="{8C6111EA-7B58-4E7B-8952-211C5585AFEA}" destId="{D3F92136-9146-405B-8195-C61DECAC1BC8}" srcOrd="6" destOrd="0" presId="urn:microsoft.com/office/officeart/2005/8/layout/matrix1"/>
    <dgm:cxn modelId="{3DEDD01C-B4F6-4051-8164-C77AA0F0BAE9}" type="presParOf" srcId="{8C6111EA-7B58-4E7B-8952-211C5585AFEA}" destId="{1B6A46C0-5528-4E43-8AC9-3288EF15D33A}" srcOrd="7" destOrd="0" presId="urn:microsoft.com/office/officeart/2005/8/layout/matrix1"/>
    <dgm:cxn modelId="{B4CC479B-AEB9-44C0-8AAD-BBCFB74908B3}" type="presParOf" srcId="{95805C18-DADE-4C42-A751-38535AA2035E}" destId="{85FDED9F-AB0E-4678-8F57-5F4C7882C2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A7B55-EDD0-489F-AEAC-125DA78819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C93B2F-EA01-454E-B510-A9E85CFCAC6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035087-D2C2-445B-A4B8-0D1EC3A62220}" type="parTrans" cxnId="{A785F6E6-6173-4108-A265-1C32BC9E8861}">
      <dgm:prSet/>
      <dgm:spPr/>
      <dgm:t>
        <a:bodyPr/>
        <a:lstStyle/>
        <a:p>
          <a:endParaRPr lang="es-CL"/>
        </a:p>
      </dgm:t>
    </dgm:pt>
    <dgm:pt modelId="{18DC931F-E508-4775-8C00-99F60A7E7B7C}" type="sibTrans" cxnId="{A785F6E6-6173-4108-A265-1C32BC9E8861}">
      <dgm:prSet/>
      <dgm:spPr/>
      <dgm:t>
        <a:bodyPr/>
        <a:lstStyle/>
        <a:p>
          <a:endParaRPr lang="es-CL"/>
        </a:p>
      </dgm:t>
    </dgm:pt>
    <dgm:pt modelId="{7A9AD249-BB2F-409D-970B-6DA7BC103077}">
      <dgm:prSet phldrT="[Texto]" custT="1"/>
      <dgm:spPr/>
      <dgm:t>
        <a:bodyPr/>
        <a:lstStyle/>
        <a:p>
          <a:r>
            <a:rPr lang="es-ES_tradnl" sz="1800" b="1" dirty="0" smtClean="0">
              <a:latin typeface="Century Gothic" panose="020B0502020202020204" pitchFamily="34" charset="0"/>
            </a:rPr>
            <a:t>Distinguir los diversos sonidos que componen el lenguaje</a:t>
          </a:r>
          <a:endParaRPr lang="es-CL" sz="1800" b="1" dirty="0" smtClean="0">
            <a:latin typeface="Century Gothic" panose="020B0502020202020204" pitchFamily="34" charset="0"/>
          </a:endParaRPr>
        </a:p>
      </dgm:t>
    </dgm:pt>
    <dgm:pt modelId="{D6D54486-FBB8-433D-B3CE-75919D84AF4A}" type="parTrans" cxnId="{25F4090D-1CF7-4D42-BD12-528F23B7DC6C}">
      <dgm:prSet/>
      <dgm:spPr/>
      <dgm:t>
        <a:bodyPr/>
        <a:lstStyle/>
        <a:p>
          <a:endParaRPr lang="es-CL"/>
        </a:p>
      </dgm:t>
    </dgm:pt>
    <dgm:pt modelId="{1ED75358-3096-4D74-A2AA-9DAF2800FE6E}" type="sibTrans" cxnId="{25F4090D-1CF7-4D42-BD12-528F23B7DC6C}">
      <dgm:prSet/>
      <dgm:spPr/>
      <dgm:t>
        <a:bodyPr/>
        <a:lstStyle/>
        <a:p>
          <a:endParaRPr lang="es-CL"/>
        </a:p>
      </dgm:t>
    </dgm:pt>
    <dgm:pt modelId="{27C781A1-B044-4D75-8BA2-4952A1944154}">
      <dgm:prSet phldrT="[Texto]" custT="1"/>
      <dgm:spPr/>
      <dgm:t>
        <a:bodyPr/>
        <a:lstStyle/>
        <a:p>
          <a:r>
            <a:rPr lang="es-ES_tradnl" sz="1800" b="1" dirty="0" smtClean="0">
              <a:latin typeface="Century Gothic" panose="020B0502020202020204" pitchFamily="34" charset="0"/>
            </a:rPr>
            <a:t>Identificar sonido inicial vocálico </a:t>
          </a:r>
        </a:p>
        <a:p>
          <a:r>
            <a:rPr lang="es-ES_tradnl" sz="1800" b="1" dirty="0" smtClean="0">
              <a:latin typeface="Century Gothic" panose="020B0502020202020204" pitchFamily="34" charset="0"/>
            </a:rPr>
            <a:t>(con que vocal empieza cada palabra)</a:t>
          </a:r>
          <a:endParaRPr lang="es-CL" sz="1800" b="1" dirty="0">
            <a:latin typeface="Century Gothic" panose="020B0502020202020204" pitchFamily="34" charset="0"/>
          </a:endParaRPr>
        </a:p>
      </dgm:t>
    </dgm:pt>
    <dgm:pt modelId="{17A15871-A04D-4537-A8D0-A828C7DD5484}" type="parTrans" cxnId="{76C96D60-2B84-430A-87A0-F29760F0E4A8}">
      <dgm:prSet/>
      <dgm:spPr/>
      <dgm:t>
        <a:bodyPr/>
        <a:lstStyle/>
        <a:p>
          <a:endParaRPr lang="es-CL"/>
        </a:p>
      </dgm:t>
    </dgm:pt>
    <dgm:pt modelId="{EE215C80-5E5E-4470-B08A-24230420E960}" type="sibTrans" cxnId="{76C96D60-2B84-430A-87A0-F29760F0E4A8}">
      <dgm:prSet/>
      <dgm:spPr/>
      <dgm:t>
        <a:bodyPr/>
        <a:lstStyle/>
        <a:p>
          <a:endParaRPr lang="es-CL"/>
        </a:p>
      </dgm:t>
    </dgm:pt>
    <dgm:pt modelId="{5F7A8AA4-5493-415A-9E3A-95F24B6CB5AF}" type="pres">
      <dgm:prSet presAssocID="{387A7B55-EDD0-489F-AEAC-125DA78819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D3FA44-75EE-4A3E-B5BD-FA5E50122A87}" type="pres">
      <dgm:prSet presAssocID="{AFC93B2F-EA01-454E-B510-A9E85CFCAC60}" presName="hierRoot1" presStyleCnt="0">
        <dgm:presLayoutVars>
          <dgm:hierBranch val="init"/>
        </dgm:presLayoutVars>
      </dgm:prSet>
      <dgm:spPr/>
    </dgm:pt>
    <dgm:pt modelId="{D0341329-20F6-4385-B2A9-81D1CB037919}" type="pres">
      <dgm:prSet presAssocID="{AFC93B2F-EA01-454E-B510-A9E85CFCAC60}" presName="rootComposite1" presStyleCnt="0"/>
      <dgm:spPr/>
    </dgm:pt>
    <dgm:pt modelId="{32915EA9-8D81-4531-B245-67BF8625833B}" type="pres">
      <dgm:prSet presAssocID="{AFC93B2F-EA01-454E-B510-A9E85CFCAC60}" presName="rootText1" presStyleLbl="node0" presStyleIdx="0" presStyleCnt="1" custLinFactNeighborX="557" custLinFactNeighborY="167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00B48-E0FE-4AC6-8A79-D6D152966092}" type="pres">
      <dgm:prSet presAssocID="{AFC93B2F-EA01-454E-B510-A9E85CFCAC60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01B1D0-D91F-477F-9304-E17E719298A0}" type="pres">
      <dgm:prSet presAssocID="{AFC93B2F-EA01-454E-B510-A9E85CFCAC60}" presName="hierChild2" presStyleCnt="0"/>
      <dgm:spPr/>
    </dgm:pt>
    <dgm:pt modelId="{4AA91751-049A-4411-9843-5E9D66745B3B}" type="pres">
      <dgm:prSet presAssocID="{D6D54486-FBB8-433D-B3CE-75919D84AF4A}" presName="Name37" presStyleLbl="parChTrans1D2" presStyleIdx="0" presStyleCnt="2"/>
      <dgm:spPr/>
      <dgm:t>
        <a:bodyPr/>
        <a:lstStyle/>
        <a:p>
          <a:endParaRPr lang="es-CL"/>
        </a:p>
      </dgm:t>
    </dgm:pt>
    <dgm:pt modelId="{181F840C-6AFE-4FF6-872C-841843E6284E}" type="pres">
      <dgm:prSet presAssocID="{7A9AD249-BB2F-409D-970B-6DA7BC103077}" presName="hierRoot2" presStyleCnt="0">
        <dgm:presLayoutVars>
          <dgm:hierBranch val="init"/>
        </dgm:presLayoutVars>
      </dgm:prSet>
      <dgm:spPr/>
    </dgm:pt>
    <dgm:pt modelId="{FC549CB7-01CE-4D14-B65D-A272B5A2DADA}" type="pres">
      <dgm:prSet presAssocID="{7A9AD249-BB2F-409D-970B-6DA7BC103077}" presName="rootComposite" presStyleCnt="0"/>
      <dgm:spPr/>
    </dgm:pt>
    <dgm:pt modelId="{F801B570-F676-4D45-A8A2-AFBD874BC832}" type="pres">
      <dgm:prSet presAssocID="{7A9AD249-BB2F-409D-970B-6DA7BC10307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F0648BE-FC3A-434D-8F38-A9E85D9B57ED}" type="pres">
      <dgm:prSet presAssocID="{7A9AD249-BB2F-409D-970B-6DA7BC103077}" presName="rootConnector" presStyleLbl="node2" presStyleIdx="0" presStyleCnt="2"/>
      <dgm:spPr/>
      <dgm:t>
        <a:bodyPr/>
        <a:lstStyle/>
        <a:p>
          <a:endParaRPr lang="es-CL"/>
        </a:p>
      </dgm:t>
    </dgm:pt>
    <dgm:pt modelId="{9E0C8B05-63E5-4051-88C3-2CA3C4F63785}" type="pres">
      <dgm:prSet presAssocID="{7A9AD249-BB2F-409D-970B-6DA7BC103077}" presName="hierChild4" presStyleCnt="0"/>
      <dgm:spPr/>
    </dgm:pt>
    <dgm:pt modelId="{C26AD685-3CD8-412F-B9A2-C75576135B04}" type="pres">
      <dgm:prSet presAssocID="{7A9AD249-BB2F-409D-970B-6DA7BC103077}" presName="hierChild5" presStyleCnt="0"/>
      <dgm:spPr/>
    </dgm:pt>
    <dgm:pt modelId="{9960EFC8-41A2-40BF-82E7-C14C122DBCF5}" type="pres">
      <dgm:prSet presAssocID="{17A15871-A04D-4537-A8D0-A828C7DD548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EE26D423-FB33-4F1C-83E9-5F7D95F87BBA}" type="pres">
      <dgm:prSet presAssocID="{27C781A1-B044-4D75-8BA2-4952A1944154}" presName="hierRoot2" presStyleCnt="0">
        <dgm:presLayoutVars>
          <dgm:hierBranch val="init"/>
        </dgm:presLayoutVars>
      </dgm:prSet>
      <dgm:spPr/>
    </dgm:pt>
    <dgm:pt modelId="{1A992C0F-C49E-4C00-9C2A-67FFB3D8B22D}" type="pres">
      <dgm:prSet presAssocID="{27C781A1-B044-4D75-8BA2-4952A1944154}" presName="rootComposite" presStyleCnt="0"/>
      <dgm:spPr/>
    </dgm:pt>
    <dgm:pt modelId="{077F7ED9-2575-483D-B8B7-130B83A2B9FD}" type="pres">
      <dgm:prSet presAssocID="{27C781A1-B044-4D75-8BA2-4952A194415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81D564-E534-4A4A-B5AE-4D38585B1B6D}" type="pres">
      <dgm:prSet presAssocID="{27C781A1-B044-4D75-8BA2-4952A1944154}" presName="rootConnector" presStyleLbl="node2" presStyleIdx="1" presStyleCnt="2"/>
      <dgm:spPr/>
      <dgm:t>
        <a:bodyPr/>
        <a:lstStyle/>
        <a:p>
          <a:endParaRPr lang="es-CL"/>
        </a:p>
      </dgm:t>
    </dgm:pt>
    <dgm:pt modelId="{96B89D83-A8B2-45D4-A13A-1027FDBEA087}" type="pres">
      <dgm:prSet presAssocID="{27C781A1-B044-4D75-8BA2-4952A1944154}" presName="hierChild4" presStyleCnt="0"/>
      <dgm:spPr/>
    </dgm:pt>
    <dgm:pt modelId="{812EC4CE-9949-44F8-AC4A-36D592616A24}" type="pres">
      <dgm:prSet presAssocID="{27C781A1-B044-4D75-8BA2-4952A1944154}" presName="hierChild5" presStyleCnt="0"/>
      <dgm:spPr/>
    </dgm:pt>
    <dgm:pt modelId="{174C4E14-E30E-4BD1-93FF-584FA705A080}" type="pres">
      <dgm:prSet presAssocID="{AFC93B2F-EA01-454E-B510-A9E85CFCAC60}" presName="hierChild3" presStyleCnt="0"/>
      <dgm:spPr/>
    </dgm:pt>
  </dgm:ptLst>
  <dgm:cxnLst>
    <dgm:cxn modelId="{B1A6F5AC-8E38-44C1-B554-57E444E4C9DF}" type="presOf" srcId="{387A7B55-EDD0-489F-AEAC-125DA78819F7}" destId="{5F7A8AA4-5493-415A-9E3A-95F24B6CB5AF}" srcOrd="0" destOrd="0" presId="urn:microsoft.com/office/officeart/2005/8/layout/orgChart1"/>
    <dgm:cxn modelId="{C769E126-567F-4FAD-874B-E681F36CD545}" type="presOf" srcId="{7A9AD249-BB2F-409D-970B-6DA7BC103077}" destId="{0F0648BE-FC3A-434D-8F38-A9E85D9B57ED}" srcOrd="1" destOrd="0" presId="urn:microsoft.com/office/officeart/2005/8/layout/orgChart1"/>
    <dgm:cxn modelId="{C16827E1-AFF3-4B92-817D-E70025B2CAA9}" type="presOf" srcId="{AFC93B2F-EA01-454E-B510-A9E85CFCAC60}" destId="{32915EA9-8D81-4531-B245-67BF8625833B}" srcOrd="0" destOrd="0" presId="urn:microsoft.com/office/officeart/2005/8/layout/orgChart1"/>
    <dgm:cxn modelId="{A785F6E6-6173-4108-A265-1C32BC9E8861}" srcId="{387A7B55-EDD0-489F-AEAC-125DA78819F7}" destId="{AFC93B2F-EA01-454E-B510-A9E85CFCAC60}" srcOrd="0" destOrd="0" parTransId="{88035087-D2C2-445B-A4B8-0D1EC3A62220}" sibTransId="{18DC931F-E508-4775-8C00-99F60A7E7B7C}"/>
    <dgm:cxn modelId="{96AAB9DA-9079-4310-82CB-9D685C59551A}" type="presOf" srcId="{27C781A1-B044-4D75-8BA2-4952A1944154}" destId="{B181D564-E534-4A4A-B5AE-4D38585B1B6D}" srcOrd="1" destOrd="0" presId="urn:microsoft.com/office/officeart/2005/8/layout/orgChart1"/>
    <dgm:cxn modelId="{60BB79F0-333C-45E6-8D1F-E32A7B651E89}" type="presOf" srcId="{7A9AD249-BB2F-409D-970B-6DA7BC103077}" destId="{F801B570-F676-4D45-A8A2-AFBD874BC832}" srcOrd="0" destOrd="0" presId="urn:microsoft.com/office/officeart/2005/8/layout/orgChart1"/>
    <dgm:cxn modelId="{6E203413-8265-43F0-94A2-1A7FB9A0817C}" type="presOf" srcId="{D6D54486-FBB8-433D-B3CE-75919D84AF4A}" destId="{4AA91751-049A-4411-9843-5E9D66745B3B}" srcOrd="0" destOrd="0" presId="urn:microsoft.com/office/officeart/2005/8/layout/orgChart1"/>
    <dgm:cxn modelId="{25F4090D-1CF7-4D42-BD12-528F23B7DC6C}" srcId="{AFC93B2F-EA01-454E-B510-A9E85CFCAC60}" destId="{7A9AD249-BB2F-409D-970B-6DA7BC103077}" srcOrd="0" destOrd="0" parTransId="{D6D54486-FBB8-433D-B3CE-75919D84AF4A}" sibTransId="{1ED75358-3096-4D74-A2AA-9DAF2800FE6E}"/>
    <dgm:cxn modelId="{BB941BAD-4E88-46BA-A69B-6F8DF3C6A7FB}" type="presOf" srcId="{17A15871-A04D-4537-A8D0-A828C7DD5484}" destId="{9960EFC8-41A2-40BF-82E7-C14C122DBCF5}" srcOrd="0" destOrd="0" presId="urn:microsoft.com/office/officeart/2005/8/layout/orgChart1"/>
    <dgm:cxn modelId="{AF22E729-9651-495C-A8F1-9F0847447B1B}" type="presOf" srcId="{AFC93B2F-EA01-454E-B510-A9E85CFCAC60}" destId="{94B00B48-E0FE-4AC6-8A79-D6D152966092}" srcOrd="1" destOrd="0" presId="urn:microsoft.com/office/officeart/2005/8/layout/orgChart1"/>
    <dgm:cxn modelId="{25F03FE5-1C62-43AC-A25B-7ABF62F2F15A}" type="presOf" srcId="{27C781A1-B044-4D75-8BA2-4952A1944154}" destId="{077F7ED9-2575-483D-B8B7-130B83A2B9FD}" srcOrd="0" destOrd="0" presId="urn:microsoft.com/office/officeart/2005/8/layout/orgChart1"/>
    <dgm:cxn modelId="{76C96D60-2B84-430A-87A0-F29760F0E4A8}" srcId="{AFC93B2F-EA01-454E-B510-A9E85CFCAC60}" destId="{27C781A1-B044-4D75-8BA2-4952A1944154}" srcOrd="1" destOrd="0" parTransId="{17A15871-A04D-4537-A8D0-A828C7DD5484}" sibTransId="{EE215C80-5E5E-4470-B08A-24230420E960}"/>
    <dgm:cxn modelId="{6C2FEF30-5E6A-4517-AE30-811BC669C06A}" type="presParOf" srcId="{5F7A8AA4-5493-415A-9E3A-95F24B6CB5AF}" destId="{36D3FA44-75EE-4A3E-B5BD-FA5E50122A87}" srcOrd="0" destOrd="0" presId="urn:microsoft.com/office/officeart/2005/8/layout/orgChart1"/>
    <dgm:cxn modelId="{46B07DBD-542B-40D6-B755-E2072FABB27B}" type="presParOf" srcId="{36D3FA44-75EE-4A3E-B5BD-FA5E50122A87}" destId="{D0341329-20F6-4385-B2A9-81D1CB037919}" srcOrd="0" destOrd="0" presId="urn:microsoft.com/office/officeart/2005/8/layout/orgChart1"/>
    <dgm:cxn modelId="{6B3E9242-00DC-494F-B607-66655CC35E6B}" type="presParOf" srcId="{D0341329-20F6-4385-B2A9-81D1CB037919}" destId="{32915EA9-8D81-4531-B245-67BF8625833B}" srcOrd="0" destOrd="0" presId="urn:microsoft.com/office/officeart/2005/8/layout/orgChart1"/>
    <dgm:cxn modelId="{772AB9DF-1CFA-4EEF-9321-E02DA610A673}" type="presParOf" srcId="{D0341329-20F6-4385-B2A9-81D1CB037919}" destId="{94B00B48-E0FE-4AC6-8A79-D6D152966092}" srcOrd="1" destOrd="0" presId="urn:microsoft.com/office/officeart/2005/8/layout/orgChart1"/>
    <dgm:cxn modelId="{055BB4CE-61A2-4F51-88BF-F00F53F94D04}" type="presParOf" srcId="{36D3FA44-75EE-4A3E-B5BD-FA5E50122A87}" destId="{3A01B1D0-D91F-477F-9304-E17E719298A0}" srcOrd="1" destOrd="0" presId="urn:microsoft.com/office/officeart/2005/8/layout/orgChart1"/>
    <dgm:cxn modelId="{13943CDD-1614-488A-9270-BFEB1BD489DF}" type="presParOf" srcId="{3A01B1D0-D91F-477F-9304-E17E719298A0}" destId="{4AA91751-049A-4411-9843-5E9D66745B3B}" srcOrd="0" destOrd="0" presId="urn:microsoft.com/office/officeart/2005/8/layout/orgChart1"/>
    <dgm:cxn modelId="{84B1423A-F8B5-4C08-A395-6C03293804FD}" type="presParOf" srcId="{3A01B1D0-D91F-477F-9304-E17E719298A0}" destId="{181F840C-6AFE-4FF6-872C-841843E6284E}" srcOrd="1" destOrd="0" presId="urn:microsoft.com/office/officeart/2005/8/layout/orgChart1"/>
    <dgm:cxn modelId="{9C4FD6E0-E427-420E-982B-993002FFC0B7}" type="presParOf" srcId="{181F840C-6AFE-4FF6-872C-841843E6284E}" destId="{FC549CB7-01CE-4D14-B65D-A272B5A2DADA}" srcOrd="0" destOrd="0" presId="urn:microsoft.com/office/officeart/2005/8/layout/orgChart1"/>
    <dgm:cxn modelId="{45A7A772-BD8E-474A-8972-EBCF1333F5F1}" type="presParOf" srcId="{FC549CB7-01CE-4D14-B65D-A272B5A2DADA}" destId="{F801B570-F676-4D45-A8A2-AFBD874BC832}" srcOrd="0" destOrd="0" presId="urn:microsoft.com/office/officeart/2005/8/layout/orgChart1"/>
    <dgm:cxn modelId="{F6541D7D-57B1-4A95-810E-D42787D414D8}" type="presParOf" srcId="{FC549CB7-01CE-4D14-B65D-A272B5A2DADA}" destId="{0F0648BE-FC3A-434D-8F38-A9E85D9B57ED}" srcOrd="1" destOrd="0" presId="urn:microsoft.com/office/officeart/2005/8/layout/orgChart1"/>
    <dgm:cxn modelId="{603951DC-C46D-43BD-A9E7-9BEA6A934342}" type="presParOf" srcId="{181F840C-6AFE-4FF6-872C-841843E6284E}" destId="{9E0C8B05-63E5-4051-88C3-2CA3C4F63785}" srcOrd="1" destOrd="0" presId="urn:microsoft.com/office/officeart/2005/8/layout/orgChart1"/>
    <dgm:cxn modelId="{7C68B03B-93BC-4008-8B52-058E2A5F2B45}" type="presParOf" srcId="{181F840C-6AFE-4FF6-872C-841843E6284E}" destId="{C26AD685-3CD8-412F-B9A2-C75576135B04}" srcOrd="2" destOrd="0" presId="urn:microsoft.com/office/officeart/2005/8/layout/orgChart1"/>
    <dgm:cxn modelId="{3AF1766E-6B69-434F-B33E-162FC4A302C5}" type="presParOf" srcId="{3A01B1D0-D91F-477F-9304-E17E719298A0}" destId="{9960EFC8-41A2-40BF-82E7-C14C122DBCF5}" srcOrd="2" destOrd="0" presId="urn:microsoft.com/office/officeart/2005/8/layout/orgChart1"/>
    <dgm:cxn modelId="{5D7678A0-F413-455F-870E-B79FBC34C098}" type="presParOf" srcId="{3A01B1D0-D91F-477F-9304-E17E719298A0}" destId="{EE26D423-FB33-4F1C-83E9-5F7D95F87BBA}" srcOrd="3" destOrd="0" presId="urn:microsoft.com/office/officeart/2005/8/layout/orgChart1"/>
    <dgm:cxn modelId="{CE7747B4-7A9E-43D2-BE1A-52D76BA038E3}" type="presParOf" srcId="{EE26D423-FB33-4F1C-83E9-5F7D95F87BBA}" destId="{1A992C0F-C49E-4C00-9C2A-67FFB3D8B22D}" srcOrd="0" destOrd="0" presId="urn:microsoft.com/office/officeart/2005/8/layout/orgChart1"/>
    <dgm:cxn modelId="{8B53DAC9-7704-4F1A-8B98-7448D1704951}" type="presParOf" srcId="{1A992C0F-C49E-4C00-9C2A-67FFB3D8B22D}" destId="{077F7ED9-2575-483D-B8B7-130B83A2B9FD}" srcOrd="0" destOrd="0" presId="urn:microsoft.com/office/officeart/2005/8/layout/orgChart1"/>
    <dgm:cxn modelId="{5A9B99A9-082C-4DD8-9861-6708D77FD15D}" type="presParOf" srcId="{1A992C0F-C49E-4C00-9C2A-67FFB3D8B22D}" destId="{B181D564-E534-4A4A-B5AE-4D38585B1B6D}" srcOrd="1" destOrd="0" presId="urn:microsoft.com/office/officeart/2005/8/layout/orgChart1"/>
    <dgm:cxn modelId="{1DE4664D-B104-4C1A-B4E2-2FA52DEB0598}" type="presParOf" srcId="{EE26D423-FB33-4F1C-83E9-5F7D95F87BBA}" destId="{96B89D83-A8B2-45D4-A13A-1027FDBEA087}" srcOrd="1" destOrd="0" presId="urn:microsoft.com/office/officeart/2005/8/layout/orgChart1"/>
    <dgm:cxn modelId="{705B7D43-0B88-48B5-884B-895BE5F45A51}" type="presParOf" srcId="{EE26D423-FB33-4F1C-83E9-5F7D95F87BBA}" destId="{812EC4CE-9949-44F8-AC4A-36D592616A24}" srcOrd="2" destOrd="0" presId="urn:microsoft.com/office/officeart/2005/8/layout/orgChart1"/>
    <dgm:cxn modelId="{0529CD71-D5CD-4DD2-9A1C-88F3E03C812C}" type="presParOf" srcId="{36D3FA44-75EE-4A3E-B5BD-FA5E50122A87}" destId="{174C4E14-E30E-4BD1-93FF-584FA705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F361-D441-4320-9614-B4E84E375610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 LA TOMA DE CONCIENCIA DE QUE LAS PALABRAS ESTÁN FORMADAS POR SONIDOS: </a:t>
          </a: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EJEMPLO: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MAMÁ ESTA FORMADA POR: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4 LETRAS: M-A-M-Á,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2 SÍLABAS: MA-MÁ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INICIAL:  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SONIDO FINAL:A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SÍLABA INICIAL : MA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 rot="5400000">
        <a:off x="-1" y="1"/>
        <a:ext cx="4064000" cy="2032000"/>
      </dsp:txXfrm>
    </dsp:sp>
    <dsp:sp modelId="{25384BF8-0FAE-4E23-8F65-F6FA3446BADA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shade val="80000"/>
            <a:hueOff val="-177116"/>
            <a:satOff val="-8445"/>
            <a:lumOff val="1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POSEE  TRES COMPONENTES BÁSICOS</a:t>
          </a: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-RIMA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-SÍLABA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-FONEMA (SONIDO),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HOY TRABAJAREMOS CON FONEMA (SONIDO)</a:t>
          </a:r>
          <a:endParaRPr lang="es-CL" sz="1600" kern="1200" dirty="0"/>
        </a:p>
      </dsp:txBody>
      <dsp:txXfrm>
        <a:off x="4064000" y="0"/>
        <a:ext cx="4064000" cy="2032000"/>
      </dsp:txXfrm>
    </dsp:sp>
    <dsp:sp modelId="{737C0867-C31D-4759-8FBE-439D1C15B74C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SU META FINAL ES LOGRAR ESTABLECER LA RELACIÓN FONEMA(SONIDO) – GRAFEMA (LETRA ESCRITA)</a:t>
          </a:r>
          <a:endParaRPr lang="es-CL" sz="1800" kern="1200" dirty="0"/>
        </a:p>
      </dsp:txBody>
      <dsp:txXfrm rot="10800000">
        <a:off x="0" y="3386666"/>
        <a:ext cx="4064000" cy="2032000"/>
      </dsp:txXfrm>
    </dsp:sp>
    <dsp:sp modelId="{D3F92136-9146-405B-8195-C61DECAC1BC8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ES UNA HABILIDAD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PRE –LECTORA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 CLAVE PARA APRENDER A LEER Y ESCRIBIR</a:t>
          </a:r>
          <a:endParaRPr lang="es-CL" sz="2200" kern="1200" dirty="0"/>
        </a:p>
      </dsp:txBody>
      <dsp:txXfrm rot="-5400000">
        <a:off x="4063999" y="3386666"/>
        <a:ext cx="4064000" cy="2032000"/>
      </dsp:txXfrm>
    </dsp:sp>
    <dsp:sp modelId="{85FDED9F-AB0E-4678-8F57-5F4C7882C25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latin typeface="Century Gothic" panose="020B0502020202020204" pitchFamily="34" charset="0"/>
            </a:rPr>
            <a:t>¿QÚE ES LA CONCIENCIA FONOLÓGICA?</a:t>
          </a:r>
          <a:endParaRPr lang="es-CL" sz="2200" kern="1200" dirty="0"/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0EFC8-41A2-40BF-82E7-C14C122DBCF5}">
      <dsp:nvSpPr>
        <dsp:cNvPr id="0" name=""/>
        <dsp:cNvSpPr/>
      </dsp:nvSpPr>
      <dsp:spPr>
        <a:xfrm>
          <a:off x="5629583" y="2492932"/>
          <a:ext cx="2935139" cy="987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202"/>
              </a:lnTo>
              <a:lnTo>
                <a:pt x="2935139" y="473202"/>
              </a:lnTo>
              <a:lnTo>
                <a:pt x="2935139" y="98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91751-049A-4411-9843-5E9D66745B3B}">
      <dsp:nvSpPr>
        <dsp:cNvPr id="0" name=""/>
        <dsp:cNvSpPr/>
      </dsp:nvSpPr>
      <dsp:spPr>
        <a:xfrm>
          <a:off x="2639897" y="2492932"/>
          <a:ext cx="2989686" cy="987340"/>
        </a:xfrm>
        <a:custGeom>
          <a:avLst/>
          <a:gdLst/>
          <a:ahLst/>
          <a:cxnLst/>
          <a:rect l="0" t="0" r="0" b="0"/>
          <a:pathLst>
            <a:path>
              <a:moveTo>
                <a:pt x="2989686" y="0"/>
              </a:moveTo>
              <a:lnTo>
                <a:pt x="2989686" y="473202"/>
              </a:lnTo>
              <a:lnTo>
                <a:pt x="0" y="473202"/>
              </a:lnTo>
              <a:lnTo>
                <a:pt x="0" y="9873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5EA9-8D81-4531-B245-67BF8625833B}">
      <dsp:nvSpPr>
        <dsp:cNvPr id="0" name=""/>
        <dsp:cNvSpPr/>
      </dsp:nvSpPr>
      <dsp:spPr>
        <a:xfrm>
          <a:off x="3181308" y="44657"/>
          <a:ext cx="4896550" cy="244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181308" y="44657"/>
        <a:ext cx="4896550" cy="2448275"/>
      </dsp:txXfrm>
    </dsp:sp>
    <dsp:sp modelId="{F801B570-F676-4D45-A8A2-AFBD874BC832}">
      <dsp:nvSpPr>
        <dsp:cNvPr id="0" name=""/>
        <dsp:cNvSpPr/>
      </dsp:nvSpPr>
      <dsp:spPr>
        <a:xfrm>
          <a:off x="191621" y="3480273"/>
          <a:ext cx="4896550" cy="244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entury Gothic" panose="020B0502020202020204" pitchFamily="34" charset="0"/>
            </a:rPr>
            <a:t>Distinguir los diversos sonidos que componen el lenguaje</a:t>
          </a:r>
          <a:endParaRPr lang="es-CL" sz="1800" b="1" kern="1200" dirty="0" smtClean="0">
            <a:latin typeface="Century Gothic" panose="020B0502020202020204" pitchFamily="34" charset="0"/>
          </a:endParaRPr>
        </a:p>
      </dsp:txBody>
      <dsp:txXfrm>
        <a:off x="191621" y="3480273"/>
        <a:ext cx="4896550" cy="2448275"/>
      </dsp:txXfrm>
    </dsp:sp>
    <dsp:sp modelId="{077F7ED9-2575-483D-B8B7-130B83A2B9FD}">
      <dsp:nvSpPr>
        <dsp:cNvPr id="0" name=""/>
        <dsp:cNvSpPr/>
      </dsp:nvSpPr>
      <dsp:spPr>
        <a:xfrm>
          <a:off x="6116447" y="3480273"/>
          <a:ext cx="4896550" cy="244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entury Gothic" panose="020B0502020202020204" pitchFamily="34" charset="0"/>
            </a:rPr>
            <a:t>Identificar sonido inicial vocálico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Century Gothic" panose="020B0502020202020204" pitchFamily="34" charset="0"/>
            </a:rPr>
            <a:t>(con que vocal empieza cada palabra)</a:t>
          </a:r>
          <a:endParaRPr lang="es-CL" sz="1800" b="1" kern="1200" dirty="0">
            <a:latin typeface="Century Gothic" panose="020B0502020202020204" pitchFamily="34" charset="0"/>
          </a:endParaRPr>
        </a:p>
      </dsp:txBody>
      <dsp:txXfrm>
        <a:off x="6116447" y="3480273"/>
        <a:ext cx="4896550" cy="244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5/18/2020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xEqMeqoZxA" TargetMode="External"/><Relationship Id="rId2" Type="http://schemas.openxmlformats.org/officeDocument/2006/relationships/hyperlink" Target="https://www.youtube.com/watch?v=RlBe5uI2ic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2192" y="2295108"/>
            <a:ext cx="5542422" cy="2070830"/>
          </a:xfrm>
        </p:spPr>
        <p:txBody>
          <a:bodyPr/>
          <a:lstStyle/>
          <a:p>
            <a:pPr algn="ctr"/>
            <a:r>
              <a:rPr lang="es-CL" sz="6000" b="1" dirty="0" smtClean="0">
                <a:latin typeface="Century Gothic" panose="020B0502020202020204" pitchFamily="34" charset="0"/>
              </a:rPr>
              <a:t>Conciencia fonológica</a:t>
            </a:r>
            <a:endParaRPr lang="es-CL" sz="6000" b="1" dirty="0">
              <a:latin typeface="Century Gothic" panose="020B0502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latin typeface="Century Gothic" panose="020B0502020202020204" pitchFamily="34" charset="0"/>
            </a:endParaRPr>
          </a:p>
        </p:txBody>
      </p:sp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537295"/>
            <a:ext cx="5698700" cy="388910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02276" y="4893972"/>
            <a:ext cx="55250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SONIDO INICIAL VOCÁLICO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¿CON QÚE VOCAL EMPIEZA?.......</a:t>
            </a:r>
            <a:endParaRPr lang="es-CL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7" y="91064"/>
            <a:ext cx="11513712" cy="67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8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303171"/>
            <a:ext cx="11243257" cy="645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elices los niños jugando, saltando de fondo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0" y="1132764"/>
            <a:ext cx="9443541" cy="50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be 1"/>
          <p:cNvSpPr/>
          <p:nvPr/>
        </p:nvSpPr>
        <p:spPr>
          <a:xfrm>
            <a:off x="2906973" y="1310185"/>
            <a:ext cx="5281684" cy="24293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b="1" dirty="0" smtClean="0">
                <a:latin typeface="Century Gothic" panose="020B0502020202020204" pitchFamily="34" charset="0"/>
              </a:rPr>
              <a:t>A practicar lo aprendido</a:t>
            </a:r>
            <a:endParaRPr lang="es-CL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slidesharecdn.com/sonidosinicialesvoclicos-170930232157/95/sonidos-iniciales-voclicos-2-638.jpg?cb=1550716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63"/>
            <a:ext cx="6076950" cy="4562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.slidesharecdn.com/sonidosinicialesvoclicos-170930232157/95/sonidos-iniciales-voclicos-4-638.jpg?cb=1550716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295524"/>
            <a:ext cx="6076950" cy="4562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slidesharecdn.com/sonidosinicialesvoclicos-170930232157/95/sonidos-iniciales-voclicos-6-638.jpg?cb=1550716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6076950" cy="4562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.slidesharecdn.com/sonidosinicialesvoclicos-170930232157/95/sonidos-iniciales-voclicos-8-638.jpg?cb=1550716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135931"/>
            <a:ext cx="6076950" cy="4562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42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slidesharecdn.com/sonidosinicialesvoclicos-170930232157/95/sonidos-iniciales-voclicos-16-638.jpg?cb=1550716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76950" cy="4562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age.slidesharecdn.com/sonidosinicialesvoclicos-170930232157/95/sonidos-iniciales-voclicos-12-638.jpg?cb=15507164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319" y="2139008"/>
            <a:ext cx="6076950" cy="45624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7" y="299389"/>
            <a:ext cx="5906890" cy="601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6903076" y="4378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Nube 2"/>
          <p:cNvSpPr/>
          <p:nvPr/>
        </p:nvSpPr>
        <p:spPr>
          <a:xfrm>
            <a:off x="6568226" y="299389"/>
            <a:ext cx="4790941" cy="23310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BUSCA EN REVISTAS O DIARIOS OBJETOS QUE COMIENCEN CON CADA VOCAL …. 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242" y="2733675"/>
            <a:ext cx="3324225" cy="412432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894748" y="2733675"/>
            <a:ext cx="180305" cy="12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8047148" y="2886075"/>
            <a:ext cx="180305" cy="12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Elipse 9"/>
          <p:cNvSpPr/>
          <p:nvPr/>
        </p:nvSpPr>
        <p:spPr>
          <a:xfrm>
            <a:off x="8199548" y="3038475"/>
            <a:ext cx="180305" cy="12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8351948" y="3190875"/>
            <a:ext cx="180305" cy="1254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57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613077" y="3357206"/>
            <a:ext cx="7405352" cy="2550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!!! FELICITACIONES !!!</a:t>
            </a:r>
          </a:p>
          <a:p>
            <a:pPr algn="ctr"/>
            <a:endParaRPr lang="es-CL" b="1" dirty="0"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LO HICISTE EXCELENTE</a:t>
            </a:r>
          </a:p>
          <a:p>
            <a:pPr algn="ctr"/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1898073" y="290945"/>
            <a:ext cx="7908213" cy="2092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Si puedes acceder a internet observen estos videos en familia</a:t>
            </a:r>
          </a:p>
          <a:p>
            <a:pPr algn="ctr"/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www.youtube.com/watch?v=RlBe5uI2icA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https://www.youtube.com/watch?v=3xEqMeqoZxA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77" y="2687659"/>
            <a:ext cx="3377217" cy="337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eliz niña niño lindo estudio duro pensar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" y="1010701"/>
            <a:ext cx="4868974" cy="48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be 1"/>
          <p:cNvSpPr/>
          <p:nvPr/>
        </p:nvSpPr>
        <p:spPr>
          <a:xfrm>
            <a:off x="5349729" y="418654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latin typeface="Century Gothic" panose="020B0502020202020204" pitchFamily="34" charset="0"/>
              </a:rPr>
              <a:t>QUERIDA FAMILIA</a:t>
            </a:r>
          </a:p>
          <a:p>
            <a:pPr algn="ctr"/>
            <a:r>
              <a:rPr lang="es-CL" sz="2000" b="1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L" sz="2000" b="1" dirty="0" smtClean="0">
                <a:latin typeface="Century Gothic" panose="020B0502020202020204" pitchFamily="34" charset="0"/>
              </a:rPr>
              <a:t>¡¡¡¡ MUCHAS GRACIAS POR SU APOYO !!!!</a:t>
            </a:r>
          </a:p>
          <a:p>
            <a:pPr algn="ctr"/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5529425" y="3750345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latin typeface="Century Gothic" panose="020B0502020202020204" pitchFamily="34" charset="0"/>
              </a:rPr>
              <a:t>CUALQUIER CONSULTA O SUGERENCIA HACERLA A MI MAIL: vepahermo@gmail.com</a:t>
            </a:r>
          </a:p>
          <a:p>
            <a:pPr algn="ctr"/>
            <a:endParaRPr lang="es-CL" sz="1500" b="1" dirty="0">
              <a:latin typeface="Century Gothic" panose="020B0502020202020204" pitchFamily="34" charset="0"/>
            </a:endParaRPr>
          </a:p>
          <a:p>
            <a:pPr algn="ctr"/>
            <a:r>
              <a:rPr lang="es-CL" sz="1500" b="1" dirty="0" smtClean="0">
                <a:latin typeface="Century Gothic" panose="020B0502020202020204" pitchFamily="34" charset="0"/>
              </a:rPr>
              <a:t>SE SUGIERE ENVIAR FOTO DEL ALUMNO/A REALIZANDO LAS ACTIVIDADES </a:t>
            </a:r>
          </a:p>
          <a:p>
            <a:pPr algn="ctr"/>
            <a:r>
              <a:rPr lang="es-CL" sz="1500" b="1" dirty="0" smtClean="0">
                <a:latin typeface="Century Gothic" panose="020B0502020202020204" pitchFamily="34" charset="0"/>
              </a:rPr>
              <a:t>HASTA EL DÍA VIERNES 22 DE MAYO A </a:t>
            </a:r>
            <a:r>
              <a:rPr lang="es-CL" sz="1500" b="1" dirty="0">
                <a:latin typeface="Century Gothic" panose="020B0502020202020204" pitchFamily="34" charset="0"/>
              </a:rPr>
              <a:t>MI WSP +56 9 8180 16 16</a:t>
            </a:r>
          </a:p>
        </p:txBody>
      </p:sp>
    </p:spTree>
    <p:extLst>
      <p:ext uri="{BB962C8B-B14F-4D97-AF65-F5344CB8AC3E}">
        <p14:creationId xmlns:p14="http://schemas.microsoft.com/office/powerpoint/2010/main" val="71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332509"/>
            <a:ext cx="10328857" cy="594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latin typeface="Century Gothic" panose="020B0502020202020204" pitchFamily="34" charset="0"/>
              </a:rPr>
              <a:t>QUERIDA FAMILIA, ESPERANDO QUE SE ENCUENTREN BIEN, LES DEJO ALGUNAS INDICACIONES PARA REALIZAR LAS ACTIVIDADES DE ESTA SEMANA…</a:t>
            </a:r>
          </a:p>
          <a:p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PORQUÉ ES IMPORTANTE HACERLO.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LO LEEN EN VOZ ALTA Y DESPUÉS EXPLICAN FACILMENTE A LOS PEQUEÑOS/AS.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DESDE LA DIAPOSITIVA NÚMERO 6 , TRABAJAN LOS NIÑOS Y NIÑAS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b="1" dirty="0" smtClean="0">
                <a:latin typeface="Century Gothic" panose="020B0502020202020204" pitchFamily="34" charset="0"/>
              </a:rPr>
              <a:t>OJALA REALIZAR LAS ACTIVIDADES DIARIAMENTE “JUGANDO”.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Fonoaudióloga</a:t>
            </a: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586918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9453093" y="682581"/>
            <a:ext cx="2588652" cy="226668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entury Gothic" panose="020B0502020202020204" pitchFamily="34" charset="0"/>
              </a:rPr>
              <a:t>Lectura para los papás</a:t>
            </a:r>
            <a:endParaRPr lang="es-CL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 de 5 puntas 4"/>
          <p:cNvSpPr/>
          <p:nvPr/>
        </p:nvSpPr>
        <p:spPr>
          <a:xfrm>
            <a:off x="8255357" y="96593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Lectura para los papas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88109462"/>
              </p:ext>
            </p:extLst>
          </p:nvPr>
        </p:nvGraphicFramePr>
        <p:xfrm>
          <a:off x="0" y="519961"/>
          <a:ext cx="11204620" cy="593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938271" y="2459866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SE REALIZAN LAS ACTIVIDADES…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073498" y="2002664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250030" y="309093"/>
            <a:ext cx="7830354" cy="640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a) </a:t>
            </a:r>
            <a:r>
              <a:rPr lang="es-ES_tradnl" sz="14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Nombrar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las vocales</a:t>
            </a:r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El Adulto pregunta: ¿Conoces las vocales? </a:t>
            </a:r>
            <a:r>
              <a:rPr lang="es-C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¡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nombrémoslas juntos!, </a:t>
            </a:r>
            <a:r>
              <a:rPr lang="es-C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¡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son cinco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!.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b)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Nombrar los dibujos de las imágenes</a:t>
            </a:r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Adulto pregunta: ¿cómo se llaman estos dibujos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?.</a:t>
            </a:r>
          </a:p>
          <a:p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c)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Alargar sonido inicial</a:t>
            </a:r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El adulto nombra cada dibujo alargando exageradamente el sonido inicial de cada dibujo, ejemplo</a:t>
            </a:r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aaaaaaaaaaaaa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rbol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/ árbol. 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Luego el adulto pregunta: ¿con qué vocal comienza árbol?  Y así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seguir con 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todos los dibujos  </a:t>
            </a:r>
            <a:r>
              <a:rPr lang="es-ES_tradnl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presentados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, no deben realizar todos los ejercicios de una sola vez, ir paulatinamente, la idea es que el estudiante logre jugar con los sonidos, teniendo conciencia de los mismos.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OBJETOS DE LAS LAMINAS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A: árbol / abeja / acelga/ alpargatas / abrazo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E: elefante / empanada/ espejo / escudo / escama/ 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I: isla / iglú / iguana/ iglesia / iris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O: oso / olor / ocho /ogro / ojo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U: urraca / untar / uno / unicornio / ultimo  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d) </a:t>
            </a:r>
            <a:r>
              <a:rPr lang="es-ES_tradnl" sz="1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Practicar lo aprendido</a:t>
            </a:r>
            <a:r>
              <a:rPr lang="es-ES_tradnl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: El alumno o alumna con apoyo del adulto, busca en revistas o diarios dibujos que tengan sonido inicial vocálico y pegan  en la fila que corresponda según la vocal, completa la tabla adjunta, sigue el ejemplo dado. *</a:t>
            </a:r>
            <a:r>
              <a:rPr lang="es-ES_tradn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 no pueden imprimir hacen la tabla en el cuaderno de </a:t>
            </a:r>
            <a:r>
              <a:rPr lang="es-ES_tradnl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lenguaje y comunicación.</a:t>
            </a:r>
            <a:endParaRPr lang="es-CL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CL" sz="1400" b="1" dirty="0">
              <a:solidFill>
                <a:schemeClr val="tx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1352282" y="4456091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336" y="2447712"/>
            <a:ext cx="8959616" cy="340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204716" y="286603"/>
            <a:ext cx="2279560" cy="119575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ATENCIÓN NIÑOS Y NIÑAS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Nube 1"/>
          <p:cNvSpPr/>
          <p:nvPr/>
        </p:nvSpPr>
        <p:spPr>
          <a:xfrm>
            <a:off x="3480179" y="545910"/>
            <a:ext cx="5650173" cy="12965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¿CUÁLES SON LAS VOCALES?</a:t>
            </a:r>
          </a:p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¿CUÁNTAS VOCALES SON?</a:t>
            </a:r>
            <a:endParaRPr lang="es-CL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5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8" y="-55929"/>
            <a:ext cx="11293411" cy="685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1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6" y="20297"/>
            <a:ext cx="11083947" cy="68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3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4" y="0"/>
            <a:ext cx="11578106" cy="67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330</TotalTime>
  <Words>481</Words>
  <Application>Microsoft Office PowerPoint</Application>
  <PresentationFormat>Panorámica</PresentationFormat>
  <Paragraphs>81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Century Gothic</vt:lpstr>
      <vt:lpstr>Rockwell</vt:lpstr>
      <vt:lpstr>Rockwell Condensed</vt:lpstr>
      <vt:lpstr>Symbol</vt:lpstr>
      <vt:lpstr>Times New Roman</vt:lpstr>
      <vt:lpstr>Wingdings</vt:lpstr>
      <vt:lpstr>Tipo de madera</vt:lpstr>
      <vt:lpstr>Conciencia fonológica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pc</cp:lastModifiedBy>
  <cp:revision>101</cp:revision>
  <dcterms:created xsi:type="dcterms:W3CDTF">2020-04-30T21:42:59Z</dcterms:created>
  <dcterms:modified xsi:type="dcterms:W3CDTF">2020-05-18T18:28:27Z</dcterms:modified>
</cp:coreProperties>
</file>