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57" r:id="rId4"/>
    <p:sldId id="258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65E4B-9866-44E9-8C47-0F9F80EE1C3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079E45F-4608-4AC6-B371-7805E96802A7}">
      <dgm:prSet phldrT="[Texto]" custT="1"/>
      <dgm:spPr/>
      <dgm:t>
        <a:bodyPr/>
        <a:lstStyle/>
        <a:p>
          <a:r>
            <a:rPr lang="es-CL" sz="2000" b="1" dirty="0" smtClean="0">
              <a:latin typeface="Century Gothic" panose="020B0502020202020204" pitchFamily="34" charset="0"/>
            </a:rPr>
            <a:t>¿Qué es la respiración?</a:t>
          </a:r>
          <a:endParaRPr lang="es-CL" sz="2000" b="1" dirty="0">
            <a:latin typeface="Century Gothic" panose="020B0502020202020204" pitchFamily="34" charset="0"/>
          </a:endParaRPr>
        </a:p>
      </dgm:t>
    </dgm:pt>
    <dgm:pt modelId="{0819A06D-8235-4A87-9503-62EE95EFC46A}" type="parTrans" cxnId="{57A1258E-6A5B-4221-9AEB-65090A0B4CF1}">
      <dgm:prSet/>
      <dgm:spPr/>
      <dgm:t>
        <a:bodyPr/>
        <a:lstStyle/>
        <a:p>
          <a:endParaRPr lang="es-CL"/>
        </a:p>
      </dgm:t>
    </dgm:pt>
    <dgm:pt modelId="{3AEB67A8-4543-4CC7-984B-29F657D62439}" type="sibTrans" cxnId="{57A1258E-6A5B-4221-9AEB-65090A0B4CF1}">
      <dgm:prSet/>
      <dgm:spPr/>
      <dgm:t>
        <a:bodyPr/>
        <a:lstStyle/>
        <a:p>
          <a:endParaRPr lang="es-CL"/>
        </a:p>
      </dgm:t>
    </dgm:pt>
    <dgm:pt modelId="{D2C8E589-8CD8-47E3-8752-8E48C6E17A26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 un proceso fisiológico por el cual las personas renuevan continua y periódicamente el aire de los pulmones.</a:t>
          </a:r>
          <a:endParaRPr lang="es-CL" sz="1300" b="1" dirty="0">
            <a:solidFill>
              <a:schemeClr val="tx1"/>
            </a:solidFill>
          </a:endParaRPr>
        </a:p>
      </dgm:t>
    </dgm:pt>
    <dgm:pt modelId="{0BFB44FA-0B10-4B6B-A044-05C17DA74C45}" type="parTrans" cxnId="{40EB8B3E-0F00-4B61-B23B-4DCE8A2B12A2}">
      <dgm:prSet/>
      <dgm:spPr/>
      <dgm:t>
        <a:bodyPr/>
        <a:lstStyle/>
        <a:p>
          <a:endParaRPr lang="es-CL"/>
        </a:p>
      </dgm:t>
    </dgm:pt>
    <dgm:pt modelId="{34E55072-F206-4FCD-BE2E-FD92D7294BFD}" type="sibTrans" cxnId="{40EB8B3E-0F00-4B61-B23B-4DCE8A2B12A2}">
      <dgm:prSet/>
      <dgm:spPr/>
      <dgm:t>
        <a:bodyPr/>
        <a:lstStyle/>
        <a:p>
          <a:endParaRPr lang="es-CL"/>
        </a:p>
      </dgm:t>
    </dgm:pt>
    <dgm:pt modelId="{6C249788-3BE7-4760-A940-D80213A3042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  el mecanismo que permite hablar, es decir, pronunciar vocales y consonantes que unidas forman palabras.  </a:t>
          </a:r>
          <a:endParaRPr lang="es-CL" sz="1300" b="1" dirty="0">
            <a:solidFill>
              <a:schemeClr val="tx1"/>
            </a:solidFill>
          </a:endParaRPr>
        </a:p>
      </dgm:t>
    </dgm:pt>
    <dgm:pt modelId="{7E8C2AFB-CFB3-4EB5-89EA-7CB5C0E847C8}" type="parTrans" cxnId="{07182203-5821-4527-82E6-5A0896F6F217}">
      <dgm:prSet/>
      <dgm:spPr/>
      <dgm:t>
        <a:bodyPr/>
        <a:lstStyle/>
        <a:p>
          <a:endParaRPr lang="es-CL"/>
        </a:p>
      </dgm:t>
    </dgm:pt>
    <dgm:pt modelId="{67BFE854-DF51-4619-9278-A75079E6A792}" type="sibTrans" cxnId="{07182203-5821-4527-82E6-5A0896F6F217}">
      <dgm:prSet/>
      <dgm:spPr/>
      <dgm:t>
        <a:bodyPr/>
        <a:lstStyle/>
        <a:p>
          <a:endParaRPr lang="es-CL"/>
        </a:p>
      </dgm:t>
    </dgm:pt>
    <dgm:pt modelId="{74698F89-92E2-4797-A184-7FF73AEBF2C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Consta de dos partes: la </a:t>
          </a:r>
          <a:r>
            <a:rPr lang="es-CL" sz="1300" b="1" i="1" dirty="0" smtClean="0">
              <a:solidFill>
                <a:schemeClr val="tx1"/>
              </a:solidFill>
              <a:latin typeface="Century Gothic" panose="020B0502020202020204" pitchFamily="34" charset="0"/>
            </a:rPr>
            <a:t>inspiración</a:t>
          </a:r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 (toma de aire) y la </a:t>
          </a:r>
          <a:r>
            <a:rPr lang="es-CL" sz="1300" b="1" i="1" dirty="0" smtClean="0">
              <a:solidFill>
                <a:schemeClr val="tx1"/>
              </a:solidFill>
              <a:latin typeface="Century Gothic" panose="020B0502020202020204" pitchFamily="34" charset="0"/>
            </a:rPr>
            <a:t>espiración</a:t>
          </a:r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 (expulsión del aire), siendo esta última la que produce la voz.</a:t>
          </a:r>
          <a:endParaRPr lang="es-CL" sz="13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BE797EB-D7DC-4A56-B049-A75176059A14}" type="parTrans" cxnId="{0C1DADA5-BF28-4624-9D93-DFCF42115FD8}">
      <dgm:prSet/>
      <dgm:spPr/>
      <dgm:t>
        <a:bodyPr/>
        <a:lstStyle/>
        <a:p>
          <a:endParaRPr lang="es-CL"/>
        </a:p>
      </dgm:t>
    </dgm:pt>
    <dgm:pt modelId="{A8ADDADD-3B08-4712-8B20-89DDD3314E9A}" type="sibTrans" cxnId="{0C1DADA5-BF28-4624-9D93-DFCF42115FD8}">
      <dgm:prSet/>
      <dgm:spPr/>
      <dgm:t>
        <a:bodyPr/>
        <a:lstStyle/>
        <a:p>
          <a:endParaRPr lang="es-CL"/>
        </a:p>
      </dgm:t>
    </dgm:pt>
    <dgm:pt modelId="{D9812608-5477-4AE0-B446-4C1BA626EDD5}" type="pres">
      <dgm:prSet presAssocID="{62465E4B-9866-44E9-8C47-0F9F80EE1C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14EFAD39-099E-43E9-90A3-B6296F52A0D5}" type="pres">
      <dgm:prSet presAssocID="{0079E45F-4608-4AC6-B371-7805E96802A7}" presName="composite" presStyleCnt="0"/>
      <dgm:spPr/>
    </dgm:pt>
    <dgm:pt modelId="{031854B2-5051-4A07-BB9A-2C0928951D09}" type="pres">
      <dgm:prSet presAssocID="{0079E45F-4608-4AC6-B371-7805E96802A7}" presName="bentUpArrow1" presStyleLbl="alignImgPlace1" presStyleIdx="0" presStyleCnt="3" custLinFactNeighborX="-97618" custLinFactNeighborY="-1263"/>
      <dgm:spPr/>
    </dgm:pt>
    <dgm:pt modelId="{870A8680-F306-4C49-9D55-0ED3D0D11469}" type="pres">
      <dgm:prSet presAssocID="{0079E45F-4608-4AC6-B371-7805E96802A7}" presName="ParentText" presStyleLbl="node1" presStyleIdx="0" presStyleCnt="4" custLinFactNeighborX="-96642" custLinFactNeighborY="-10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393E7BB-F66E-49DD-8495-D1D82AD96E4D}" type="pres">
      <dgm:prSet presAssocID="{0079E45F-4608-4AC6-B371-7805E96802A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8DFBC9-399E-4478-AFC7-CC174A842851}" type="pres">
      <dgm:prSet presAssocID="{3AEB67A8-4543-4CC7-984B-29F657D62439}" presName="sibTrans" presStyleCnt="0"/>
      <dgm:spPr/>
    </dgm:pt>
    <dgm:pt modelId="{F0EB31AC-B3B6-4E0F-8E07-4356F2F70CDB}" type="pres">
      <dgm:prSet presAssocID="{D2C8E589-8CD8-47E3-8752-8E48C6E17A26}" presName="composite" presStyleCnt="0"/>
      <dgm:spPr/>
    </dgm:pt>
    <dgm:pt modelId="{091DA57E-C361-4264-AFB9-5F4CDDBBDDE2}" type="pres">
      <dgm:prSet presAssocID="{D2C8E589-8CD8-47E3-8752-8E48C6E17A26}" presName="bentUpArrow1" presStyleLbl="alignImgPlace1" presStyleIdx="1" presStyleCnt="3" custLinFactNeighborX="-4268" custLinFactNeighborY="-23079"/>
      <dgm:spPr/>
    </dgm:pt>
    <dgm:pt modelId="{B1F0D150-5BFC-41FD-9093-1925999407A5}" type="pres">
      <dgm:prSet presAssocID="{D2C8E589-8CD8-47E3-8752-8E48C6E17A26}" presName="ParentText" presStyleLbl="node1" presStyleIdx="1" presStyleCnt="4" custScaleX="173539" custScaleY="83693" custLinFactNeighborX="-71789" custLinFactNeighborY="-150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08644A-BCED-468E-9FF3-5F49ABF9AFB1}" type="pres">
      <dgm:prSet presAssocID="{D2C8E589-8CD8-47E3-8752-8E48C6E17A2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4104A3-F15E-465B-9AFA-D77B62B33AA7}" type="pres">
      <dgm:prSet presAssocID="{34E55072-F206-4FCD-BE2E-FD92D7294BFD}" presName="sibTrans" presStyleCnt="0"/>
      <dgm:spPr/>
    </dgm:pt>
    <dgm:pt modelId="{AFEE379E-473B-45F7-88B5-933DBBB8AE2B}" type="pres">
      <dgm:prSet presAssocID="{74698F89-92E2-4797-A184-7FF73AEBF2C5}" presName="composite" presStyleCnt="0"/>
      <dgm:spPr/>
    </dgm:pt>
    <dgm:pt modelId="{76A7A713-BF13-49A7-AC13-EFB419829BBE}" type="pres">
      <dgm:prSet presAssocID="{74698F89-92E2-4797-A184-7FF73AEBF2C5}" presName="bentUpArrow1" presStyleLbl="alignImgPlace1" presStyleIdx="2" presStyleCnt="3" custLinFactX="45104" custLinFactNeighborX="100000" custLinFactNeighborY="-3643"/>
      <dgm:spPr/>
    </dgm:pt>
    <dgm:pt modelId="{28EF7B31-5C09-440A-BB18-EFA704DC0D1B}" type="pres">
      <dgm:prSet presAssocID="{74698F89-92E2-4797-A184-7FF73AEBF2C5}" presName="ParentText" presStyleLbl="node1" presStyleIdx="2" presStyleCnt="4" custScaleX="179722" custScaleY="109339" custLinFactNeighborX="38947" custLinFactNeighborY="-15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F21C05-0FDE-4F76-96F6-B599B2521634}" type="pres">
      <dgm:prSet presAssocID="{74698F89-92E2-4797-A184-7FF73AEBF2C5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CDC59BA-9B9A-4254-92ED-9C6007FF17E2}" type="pres">
      <dgm:prSet presAssocID="{A8ADDADD-3B08-4712-8B20-89DDD3314E9A}" presName="sibTrans" presStyleCnt="0"/>
      <dgm:spPr/>
    </dgm:pt>
    <dgm:pt modelId="{D55B199C-61F5-4BE3-AF8A-4BB4147085C0}" type="pres">
      <dgm:prSet presAssocID="{6C249788-3BE7-4760-A940-D80213A3042B}" presName="composite" presStyleCnt="0"/>
      <dgm:spPr/>
    </dgm:pt>
    <dgm:pt modelId="{AFFE6733-2FAC-44AC-8F9A-D71A2C4B0156}" type="pres">
      <dgm:prSet presAssocID="{6C249788-3BE7-4760-A940-D80213A3042B}" presName="ParentText" presStyleLbl="node1" presStyleIdx="3" presStyleCnt="4" custLinFactX="34931" custLinFactNeighborX="100000" custLinFactNeighborY="-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9B34C61-6541-4F80-AB1E-B62500D1C075}" type="presOf" srcId="{D2C8E589-8CD8-47E3-8752-8E48C6E17A26}" destId="{B1F0D150-5BFC-41FD-9093-1925999407A5}" srcOrd="0" destOrd="0" presId="urn:microsoft.com/office/officeart/2005/8/layout/StepDownProcess"/>
    <dgm:cxn modelId="{364CC02C-7C60-4921-813D-39AA4D43AB59}" type="presOf" srcId="{0079E45F-4608-4AC6-B371-7805E96802A7}" destId="{870A8680-F306-4C49-9D55-0ED3D0D11469}" srcOrd="0" destOrd="0" presId="urn:microsoft.com/office/officeart/2005/8/layout/StepDownProcess"/>
    <dgm:cxn modelId="{33E48FB2-F732-4AE0-B6DE-0888ADBFE0BA}" type="presOf" srcId="{74698F89-92E2-4797-A184-7FF73AEBF2C5}" destId="{28EF7B31-5C09-440A-BB18-EFA704DC0D1B}" srcOrd="0" destOrd="0" presId="urn:microsoft.com/office/officeart/2005/8/layout/StepDownProcess"/>
    <dgm:cxn modelId="{0C1DADA5-BF28-4624-9D93-DFCF42115FD8}" srcId="{62465E4B-9866-44E9-8C47-0F9F80EE1C3E}" destId="{74698F89-92E2-4797-A184-7FF73AEBF2C5}" srcOrd="2" destOrd="0" parTransId="{3BE797EB-D7DC-4A56-B049-A75176059A14}" sibTransId="{A8ADDADD-3B08-4712-8B20-89DDD3314E9A}"/>
    <dgm:cxn modelId="{57A1258E-6A5B-4221-9AEB-65090A0B4CF1}" srcId="{62465E4B-9866-44E9-8C47-0F9F80EE1C3E}" destId="{0079E45F-4608-4AC6-B371-7805E96802A7}" srcOrd="0" destOrd="0" parTransId="{0819A06D-8235-4A87-9503-62EE95EFC46A}" sibTransId="{3AEB67A8-4543-4CC7-984B-29F657D62439}"/>
    <dgm:cxn modelId="{07182203-5821-4527-82E6-5A0896F6F217}" srcId="{62465E4B-9866-44E9-8C47-0F9F80EE1C3E}" destId="{6C249788-3BE7-4760-A940-D80213A3042B}" srcOrd="3" destOrd="0" parTransId="{7E8C2AFB-CFB3-4EB5-89EA-7CB5C0E847C8}" sibTransId="{67BFE854-DF51-4619-9278-A75079E6A792}"/>
    <dgm:cxn modelId="{75080F5D-CDC6-4610-BAF4-6852C6DD5EC6}" type="presOf" srcId="{6C249788-3BE7-4760-A940-D80213A3042B}" destId="{AFFE6733-2FAC-44AC-8F9A-D71A2C4B0156}" srcOrd="0" destOrd="0" presId="urn:microsoft.com/office/officeart/2005/8/layout/StepDownProcess"/>
    <dgm:cxn modelId="{799E187A-D4D4-4A39-849C-7FC9906C3B10}" type="presOf" srcId="{62465E4B-9866-44E9-8C47-0F9F80EE1C3E}" destId="{D9812608-5477-4AE0-B446-4C1BA626EDD5}" srcOrd="0" destOrd="0" presId="urn:microsoft.com/office/officeart/2005/8/layout/StepDownProcess"/>
    <dgm:cxn modelId="{40EB8B3E-0F00-4B61-B23B-4DCE8A2B12A2}" srcId="{62465E4B-9866-44E9-8C47-0F9F80EE1C3E}" destId="{D2C8E589-8CD8-47E3-8752-8E48C6E17A26}" srcOrd="1" destOrd="0" parTransId="{0BFB44FA-0B10-4B6B-A044-05C17DA74C45}" sibTransId="{34E55072-F206-4FCD-BE2E-FD92D7294BFD}"/>
    <dgm:cxn modelId="{D807418F-0512-4BD6-B425-1F338F24E1BC}" type="presParOf" srcId="{D9812608-5477-4AE0-B446-4C1BA626EDD5}" destId="{14EFAD39-099E-43E9-90A3-B6296F52A0D5}" srcOrd="0" destOrd="0" presId="urn:microsoft.com/office/officeart/2005/8/layout/StepDownProcess"/>
    <dgm:cxn modelId="{0AF8685F-4907-4A4D-8C38-9ECF0DC2A300}" type="presParOf" srcId="{14EFAD39-099E-43E9-90A3-B6296F52A0D5}" destId="{031854B2-5051-4A07-BB9A-2C0928951D09}" srcOrd="0" destOrd="0" presId="urn:microsoft.com/office/officeart/2005/8/layout/StepDownProcess"/>
    <dgm:cxn modelId="{8C29AA21-86F1-4883-A2A7-8E481A631B5C}" type="presParOf" srcId="{14EFAD39-099E-43E9-90A3-B6296F52A0D5}" destId="{870A8680-F306-4C49-9D55-0ED3D0D11469}" srcOrd="1" destOrd="0" presId="urn:microsoft.com/office/officeart/2005/8/layout/StepDownProcess"/>
    <dgm:cxn modelId="{CF434480-80E5-47FE-B40F-3823FEEDA01A}" type="presParOf" srcId="{14EFAD39-099E-43E9-90A3-B6296F52A0D5}" destId="{5393E7BB-F66E-49DD-8495-D1D82AD96E4D}" srcOrd="2" destOrd="0" presId="urn:microsoft.com/office/officeart/2005/8/layout/StepDownProcess"/>
    <dgm:cxn modelId="{F759E336-1616-4BC4-BDD9-D4DFF04B55B7}" type="presParOf" srcId="{D9812608-5477-4AE0-B446-4C1BA626EDD5}" destId="{C68DFBC9-399E-4478-AFC7-CC174A842851}" srcOrd="1" destOrd="0" presId="urn:microsoft.com/office/officeart/2005/8/layout/StepDownProcess"/>
    <dgm:cxn modelId="{26C18E10-7791-4262-8290-E2D4544A6BDC}" type="presParOf" srcId="{D9812608-5477-4AE0-B446-4C1BA626EDD5}" destId="{F0EB31AC-B3B6-4E0F-8E07-4356F2F70CDB}" srcOrd="2" destOrd="0" presId="urn:microsoft.com/office/officeart/2005/8/layout/StepDownProcess"/>
    <dgm:cxn modelId="{EAD814E6-F6A6-43D7-859D-AC045A0D5641}" type="presParOf" srcId="{F0EB31AC-B3B6-4E0F-8E07-4356F2F70CDB}" destId="{091DA57E-C361-4264-AFB9-5F4CDDBBDDE2}" srcOrd="0" destOrd="0" presId="urn:microsoft.com/office/officeart/2005/8/layout/StepDownProcess"/>
    <dgm:cxn modelId="{D6BD48CB-59EC-4B0B-B5F8-7FE3D5245C40}" type="presParOf" srcId="{F0EB31AC-B3B6-4E0F-8E07-4356F2F70CDB}" destId="{B1F0D150-5BFC-41FD-9093-1925999407A5}" srcOrd="1" destOrd="0" presId="urn:microsoft.com/office/officeart/2005/8/layout/StepDownProcess"/>
    <dgm:cxn modelId="{21C7F128-FB31-4476-BA09-F3DEFF79296E}" type="presParOf" srcId="{F0EB31AC-B3B6-4E0F-8E07-4356F2F70CDB}" destId="{4908644A-BCED-468E-9FF3-5F49ABF9AFB1}" srcOrd="2" destOrd="0" presId="urn:microsoft.com/office/officeart/2005/8/layout/StepDownProcess"/>
    <dgm:cxn modelId="{4B8152F7-AF05-487F-8999-175DB2350D69}" type="presParOf" srcId="{D9812608-5477-4AE0-B446-4C1BA626EDD5}" destId="{B64104A3-F15E-465B-9AFA-D77B62B33AA7}" srcOrd="3" destOrd="0" presId="urn:microsoft.com/office/officeart/2005/8/layout/StepDownProcess"/>
    <dgm:cxn modelId="{47EBD1FD-AEDE-4FC4-9943-798103F6715A}" type="presParOf" srcId="{D9812608-5477-4AE0-B446-4C1BA626EDD5}" destId="{AFEE379E-473B-45F7-88B5-933DBBB8AE2B}" srcOrd="4" destOrd="0" presId="urn:microsoft.com/office/officeart/2005/8/layout/StepDownProcess"/>
    <dgm:cxn modelId="{0F202DA6-1310-45DC-85A7-76D78B5764A6}" type="presParOf" srcId="{AFEE379E-473B-45F7-88B5-933DBBB8AE2B}" destId="{76A7A713-BF13-49A7-AC13-EFB419829BBE}" srcOrd="0" destOrd="0" presId="urn:microsoft.com/office/officeart/2005/8/layout/StepDownProcess"/>
    <dgm:cxn modelId="{6EDC2627-9ED8-4C27-9AA5-2829E733AEA6}" type="presParOf" srcId="{AFEE379E-473B-45F7-88B5-933DBBB8AE2B}" destId="{28EF7B31-5C09-440A-BB18-EFA704DC0D1B}" srcOrd="1" destOrd="0" presId="urn:microsoft.com/office/officeart/2005/8/layout/StepDownProcess"/>
    <dgm:cxn modelId="{580679A6-6AA2-447B-96A2-DBD012C0A453}" type="presParOf" srcId="{AFEE379E-473B-45F7-88B5-933DBBB8AE2B}" destId="{24F21C05-0FDE-4F76-96F6-B599B2521634}" srcOrd="2" destOrd="0" presId="urn:microsoft.com/office/officeart/2005/8/layout/StepDownProcess"/>
    <dgm:cxn modelId="{9B563C92-95D0-4AAC-ADDE-5787B95505FF}" type="presParOf" srcId="{D9812608-5477-4AE0-B446-4C1BA626EDD5}" destId="{6CDC59BA-9B9A-4254-92ED-9C6007FF17E2}" srcOrd="5" destOrd="0" presId="urn:microsoft.com/office/officeart/2005/8/layout/StepDownProcess"/>
    <dgm:cxn modelId="{A9D172F5-01CC-4B44-AB7E-C32B34420C90}" type="presParOf" srcId="{D9812608-5477-4AE0-B446-4C1BA626EDD5}" destId="{D55B199C-61F5-4BE3-AF8A-4BB4147085C0}" srcOrd="6" destOrd="0" presId="urn:microsoft.com/office/officeart/2005/8/layout/StepDownProcess"/>
    <dgm:cxn modelId="{AC6E0943-56D4-4ACD-831A-7A6C8C0F29BC}" type="presParOf" srcId="{D55B199C-61F5-4BE3-AF8A-4BB4147085C0}" destId="{AFFE6733-2FAC-44AC-8F9A-D71A2C4B015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33EAFA-30EA-403F-B464-CA6CC85CDF3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52B4971-AC2E-4C4A-9886-4F88673F0AB6}">
      <dgm:prSet phldrT="[Texto]" custT="1"/>
      <dgm:spPr/>
      <dgm:t>
        <a:bodyPr/>
        <a:lstStyle/>
        <a:p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Consecuencias de una respiración incorrecta…</a:t>
          </a:r>
          <a:endParaRPr lang="es-CL" sz="1300" dirty="0"/>
        </a:p>
      </dgm:t>
    </dgm:pt>
    <dgm:pt modelId="{5FAAFCED-0911-45F2-B8C4-CB5FD82CFCB1}" type="parTrans" cxnId="{0E8885D4-298F-4C5B-9388-CA4F2F74E35B}">
      <dgm:prSet/>
      <dgm:spPr/>
      <dgm:t>
        <a:bodyPr/>
        <a:lstStyle/>
        <a:p>
          <a:endParaRPr lang="es-CL"/>
        </a:p>
      </dgm:t>
    </dgm:pt>
    <dgm:pt modelId="{4A15E1E7-47EF-4BAC-9E0A-F150CB5F82BE}" type="sibTrans" cxnId="{0E8885D4-298F-4C5B-9388-CA4F2F74E35B}">
      <dgm:prSet/>
      <dgm:spPr/>
      <dgm:t>
        <a:bodyPr/>
        <a:lstStyle/>
        <a:p>
          <a:endParaRPr lang="es-CL"/>
        </a:p>
      </dgm:t>
    </dgm:pt>
    <dgm:pt modelId="{EDD48B23-DB0D-402A-918D-0B88EE17E1D8}">
      <dgm:prSet phldrT="[Texto]" custT="1"/>
      <dgm:spPr/>
      <dgm:t>
        <a:bodyPr/>
        <a:lstStyle/>
        <a:p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Si la respiración se realiza de forma incorrecta va a producir un exceso o falta de aire. </a:t>
          </a:r>
        </a:p>
        <a:p>
          <a:r>
            <a:rPr lang="es-CL" sz="13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Esto puede tener por consecuencia:</a:t>
          </a:r>
          <a:endParaRPr lang="es-CL" sz="1300" dirty="0"/>
        </a:p>
      </dgm:t>
    </dgm:pt>
    <dgm:pt modelId="{275C0B55-D40C-4A97-A839-3762AF7DA9BF}" type="parTrans" cxnId="{EB3AD145-8337-47BA-BF5D-25685BF01121}">
      <dgm:prSet/>
      <dgm:spPr/>
      <dgm:t>
        <a:bodyPr/>
        <a:lstStyle/>
        <a:p>
          <a:endParaRPr lang="es-CL"/>
        </a:p>
      </dgm:t>
    </dgm:pt>
    <dgm:pt modelId="{6044D489-B043-41EA-AC71-358AA6EE188F}" type="sibTrans" cxnId="{EB3AD145-8337-47BA-BF5D-25685BF01121}">
      <dgm:prSet/>
      <dgm:spPr/>
      <dgm:t>
        <a:bodyPr/>
        <a:lstStyle/>
        <a:p>
          <a:endParaRPr lang="es-CL"/>
        </a:p>
      </dgm:t>
    </dgm:pt>
    <dgm:pt modelId="{057F3960-9B70-4D0E-9935-3256FB04E8E0}">
      <dgm:prSet phldrT="[Texto]" custT="1"/>
      <dgm:spPr/>
      <dgm:t>
        <a:bodyPr/>
        <a:lstStyle/>
        <a:p>
          <a:r>
            <a:rPr lang="es-ES" sz="500" b="1" dirty="0" smtClean="0">
              <a:latin typeface="Century Gothic" panose="020B0502020202020204" pitchFamily="34" charset="0"/>
            </a:rPr>
            <a:t>- </a:t>
          </a:r>
          <a:r>
            <a:rPr lang="es-ES" sz="1300" b="1" dirty="0" smtClean="0">
              <a:latin typeface="Century Gothic" panose="020B0502020202020204" pitchFamily="34" charset="0"/>
            </a:rPr>
            <a:t>No poseer la capacidad para poder alargar o acortar los sonidos</a:t>
          </a:r>
        </a:p>
        <a:p>
          <a:endParaRPr lang="es-CL" sz="1300" b="1" dirty="0" smtClean="0">
            <a:latin typeface="Century Gothic" panose="020B0502020202020204" pitchFamily="34" charset="0"/>
          </a:endParaRPr>
        </a:p>
        <a:p>
          <a:r>
            <a:rPr lang="es-ES" sz="1300" b="1" dirty="0" smtClean="0">
              <a:latin typeface="Century Gothic" panose="020B0502020202020204" pitchFamily="34" charset="0"/>
            </a:rPr>
            <a:t>-Reduce la potencia en la voz</a:t>
          </a:r>
          <a:endParaRPr lang="es-CL" sz="1300" b="1" dirty="0" smtClean="0">
            <a:latin typeface="Century Gothic" panose="020B0502020202020204" pitchFamily="34" charset="0"/>
          </a:endParaRPr>
        </a:p>
        <a:p>
          <a:endParaRPr lang="es-ES" sz="1300" b="1" dirty="0" smtClean="0">
            <a:latin typeface="Century Gothic" panose="020B0502020202020204" pitchFamily="34" charset="0"/>
          </a:endParaRPr>
        </a:p>
        <a:p>
          <a:r>
            <a:rPr lang="es-ES" sz="1300" b="1" dirty="0" smtClean="0">
              <a:latin typeface="Century Gothic" panose="020B0502020202020204" pitchFamily="34" charset="0"/>
            </a:rPr>
            <a:t>-Trastorno del sueño</a:t>
          </a:r>
          <a:endParaRPr lang="es-CL" sz="1300" b="1" dirty="0" smtClean="0">
            <a:latin typeface="Century Gothic" panose="020B0502020202020204" pitchFamily="34" charset="0"/>
          </a:endParaRPr>
        </a:p>
        <a:p>
          <a:endParaRPr lang="es-ES" sz="1300" b="1" dirty="0" smtClean="0">
            <a:latin typeface="Century Gothic" panose="020B0502020202020204" pitchFamily="34" charset="0"/>
          </a:endParaRPr>
        </a:p>
        <a:p>
          <a:r>
            <a:rPr lang="es-ES" sz="1300" b="1" dirty="0" smtClean="0">
              <a:latin typeface="Century Gothic" panose="020B0502020202020204" pitchFamily="34" charset="0"/>
            </a:rPr>
            <a:t>-Fatiga</a:t>
          </a:r>
          <a:endParaRPr lang="es-CL" sz="1300" b="1" dirty="0" smtClean="0">
            <a:latin typeface="Century Gothic" panose="020B0502020202020204" pitchFamily="34" charset="0"/>
          </a:endParaRPr>
        </a:p>
        <a:p>
          <a:endParaRPr lang="es-ES" sz="1300" b="1" dirty="0" smtClean="0">
            <a:latin typeface="Century Gothic" panose="020B0502020202020204" pitchFamily="34" charset="0"/>
          </a:endParaRPr>
        </a:p>
        <a:p>
          <a:r>
            <a:rPr lang="es-ES" sz="1300" b="1" dirty="0" smtClean="0">
              <a:latin typeface="Century Gothic" panose="020B0502020202020204" pitchFamily="34" charset="0"/>
            </a:rPr>
            <a:t>-Mal humor</a:t>
          </a:r>
          <a:endParaRPr lang="es-CL" sz="1300" b="1" dirty="0" smtClean="0">
            <a:latin typeface="Century Gothic" panose="020B0502020202020204" pitchFamily="34" charset="0"/>
          </a:endParaRPr>
        </a:p>
        <a:p>
          <a:endParaRPr lang="es-ES" sz="1300" b="1" dirty="0" smtClean="0">
            <a:latin typeface="Century Gothic" panose="020B0502020202020204" pitchFamily="34" charset="0"/>
          </a:endParaRPr>
        </a:p>
        <a:p>
          <a:r>
            <a:rPr lang="es-ES" sz="1300" b="1" dirty="0" smtClean="0">
              <a:latin typeface="Century Gothic" panose="020B0502020202020204" pitchFamily="34" charset="0"/>
            </a:rPr>
            <a:t>-Problemas de atención</a:t>
          </a:r>
          <a:endParaRPr lang="es-CL" sz="1300" b="1" dirty="0" smtClean="0">
            <a:latin typeface="Century Gothic" panose="020B0502020202020204" pitchFamily="34" charset="0"/>
          </a:endParaRPr>
        </a:p>
        <a:p>
          <a:endParaRPr lang="es-ES" sz="1300" b="1" dirty="0" smtClean="0">
            <a:latin typeface="Century Gothic" panose="020B0502020202020204" pitchFamily="34" charset="0"/>
          </a:endParaRPr>
        </a:p>
        <a:p>
          <a:r>
            <a:rPr lang="es-ES" sz="1300" b="1" dirty="0" smtClean="0">
              <a:latin typeface="Century Gothic" panose="020B0502020202020204" pitchFamily="34" charset="0"/>
            </a:rPr>
            <a:t>-Problemas en la producción del habla</a:t>
          </a:r>
          <a:endParaRPr lang="es-CL" sz="1300" dirty="0"/>
        </a:p>
      </dgm:t>
    </dgm:pt>
    <dgm:pt modelId="{C854F759-691B-4C9D-85A3-CD02376D10F0}" type="parTrans" cxnId="{23DC6B30-CB5E-413F-8960-1E6F4A74905A}">
      <dgm:prSet/>
      <dgm:spPr/>
      <dgm:t>
        <a:bodyPr/>
        <a:lstStyle/>
        <a:p>
          <a:endParaRPr lang="es-CL"/>
        </a:p>
      </dgm:t>
    </dgm:pt>
    <dgm:pt modelId="{321C5C62-A054-45A3-9857-D7B9B280ACF3}" type="sibTrans" cxnId="{23DC6B30-CB5E-413F-8960-1E6F4A74905A}">
      <dgm:prSet/>
      <dgm:spPr/>
      <dgm:t>
        <a:bodyPr/>
        <a:lstStyle/>
        <a:p>
          <a:endParaRPr lang="es-CL"/>
        </a:p>
      </dgm:t>
    </dgm:pt>
    <dgm:pt modelId="{B23D2DB2-50EF-4162-9C39-9299B73C9D1F}" type="pres">
      <dgm:prSet presAssocID="{EA33EAFA-30EA-403F-B464-CA6CC85CDF3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6E965112-A6D1-4527-A3A9-13C84D0BD059}" type="pres">
      <dgm:prSet presAssocID="{052B4971-AC2E-4C4A-9886-4F88673F0AB6}" presName="Accent1" presStyleCnt="0"/>
      <dgm:spPr/>
    </dgm:pt>
    <dgm:pt modelId="{3A4442A5-43B5-4A0A-8A95-E823584E03AA}" type="pres">
      <dgm:prSet presAssocID="{052B4971-AC2E-4C4A-9886-4F88673F0AB6}" presName="Accent" presStyleLbl="node1" presStyleIdx="0" presStyleCnt="3" custScaleX="141578" custScaleY="89511" custLinFactX="-21174" custLinFactNeighborX="-100000" custLinFactNeighborY="39421"/>
      <dgm:spPr/>
    </dgm:pt>
    <dgm:pt modelId="{866A375C-80BD-4ACA-B4C1-F0B0CE3B9399}" type="pres">
      <dgm:prSet presAssocID="{052B4971-AC2E-4C4A-9886-4F88673F0AB6}" presName="Parent1" presStyleLbl="revTx" presStyleIdx="0" presStyleCnt="3" custLinFactX="-100000" custLinFactY="31847" custLinFactNeighborX="-120505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74A90B-BF66-49C7-A7E2-79685F55194F}" type="pres">
      <dgm:prSet presAssocID="{EDD48B23-DB0D-402A-918D-0B88EE17E1D8}" presName="Accent2" presStyleCnt="0"/>
      <dgm:spPr/>
    </dgm:pt>
    <dgm:pt modelId="{4CB96971-4A79-4FD7-8207-911299713246}" type="pres">
      <dgm:prSet presAssocID="{EDD48B23-DB0D-402A-918D-0B88EE17E1D8}" presName="Accent" presStyleLbl="node1" presStyleIdx="1" presStyleCnt="3" custScaleX="140405" custScaleY="102260" custLinFactNeighborX="-97663" custLinFactNeighborY="70523"/>
      <dgm:spPr/>
    </dgm:pt>
    <dgm:pt modelId="{E5FB24BC-6751-4455-A221-345970E1FBB4}" type="pres">
      <dgm:prSet presAssocID="{EDD48B23-DB0D-402A-918D-0B88EE17E1D8}" presName="Parent2" presStyleLbl="revTx" presStyleIdx="1" presStyleCnt="3" custLinFactX="-99349" custLinFactY="100000" custLinFactNeighborX="-100000" custLinFactNeighborY="1522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819905B-98D9-4A94-85C4-87AD6A9FFF00}" type="pres">
      <dgm:prSet presAssocID="{057F3960-9B70-4D0E-9935-3256FB04E8E0}" presName="Accent3" presStyleCnt="0"/>
      <dgm:spPr/>
    </dgm:pt>
    <dgm:pt modelId="{737EFADB-CBF2-4C35-A4E8-FBF54FD5F103}" type="pres">
      <dgm:prSet presAssocID="{057F3960-9B70-4D0E-9935-3256FB04E8E0}" presName="Accent" presStyleLbl="node1" presStyleIdx="2" presStyleCnt="3" custScaleX="190557" custScaleY="238141" custLinFactNeighborX="61572" custLinFactNeighborY="-39454"/>
      <dgm:spPr/>
    </dgm:pt>
    <dgm:pt modelId="{90C904A5-3BAC-447A-A5D2-D6939F42551B}" type="pres">
      <dgm:prSet presAssocID="{057F3960-9B70-4D0E-9935-3256FB04E8E0}" presName="Parent3" presStyleLbl="revTx" presStyleIdx="2" presStyleCnt="3" custScaleX="176559" custScaleY="212817" custLinFactX="4150" custLinFactY="-43240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3DC6B30-CB5E-413F-8960-1E6F4A74905A}" srcId="{EA33EAFA-30EA-403F-B464-CA6CC85CDF36}" destId="{057F3960-9B70-4D0E-9935-3256FB04E8E0}" srcOrd="2" destOrd="0" parTransId="{C854F759-691B-4C9D-85A3-CD02376D10F0}" sibTransId="{321C5C62-A054-45A3-9857-D7B9B280ACF3}"/>
    <dgm:cxn modelId="{BB5E7A1F-1619-4FC3-8FF6-287AB5CA4189}" type="presOf" srcId="{052B4971-AC2E-4C4A-9886-4F88673F0AB6}" destId="{866A375C-80BD-4ACA-B4C1-F0B0CE3B9399}" srcOrd="0" destOrd="0" presId="urn:microsoft.com/office/officeart/2009/layout/CircleArrowProcess"/>
    <dgm:cxn modelId="{0E8885D4-298F-4C5B-9388-CA4F2F74E35B}" srcId="{EA33EAFA-30EA-403F-B464-CA6CC85CDF36}" destId="{052B4971-AC2E-4C4A-9886-4F88673F0AB6}" srcOrd="0" destOrd="0" parTransId="{5FAAFCED-0911-45F2-B8C4-CB5FD82CFCB1}" sibTransId="{4A15E1E7-47EF-4BAC-9E0A-F150CB5F82BE}"/>
    <dgm:cxn modelId="{5878271A-36DA-4019-A8BF-2B8A951DDF9D}" type="presOf" srcId="{057F3960-9B70-4D0E-9935-3256FB04E8E0}" destId="{90C904A5-3BAC-447A-A5D2-D6939F42551B}" srcOrd="0" destOrd="0" presId="urn:microsoft.com/office/officeart/2009/layout/CircleArrowProcess"/>
    <dgm:cxn modelId="{EB3AD145-8337-47BA-BF5D-25685BF01121}" srcId="{EA33EAFA-30EA-403F-B464-CA6CC85CDF36}" destId="{EDD48B23-DB0D-402A-918D-0B88EE17E1D8}" srcOrd="1" destOrd="0" parTransId="{275C0B55-D40C-4A97-A839-3762AF7DA9BF}" sibTransId="{6044D489-B043-41EA-AC71-358AA6EE188F}"/>
    <dgm:cxn modelId="{D299DBA4-3E8F-4C5D-9F53-AC5B1599BD6B}" type="presOf" srcId="{EA33EAFA-30EA-403F-B464-CA6CC85CDF36}" destId="{B23D2DB2-50EF-4162-9C39-9299B73C9D1F}" srcOrd="0" destOrd="0" presId="urn:microsoft.com/office/officeart/2009/layout/CircleArrowProcess"/>
    <dgm:cxn modelId="{7B886096-18EA-4DEE-9548-940B93839800}" type="presOf" srcId="{EDD48B23-DB0D-402A-918D-0B88EE17E1D8}" destId="{E5FB24BC-6751-4455-A221-345970E1FBB4}" srcOrd="0" destOrd="0" presId="urn:microsoft.com/office/officeart/2009/layout/CircleArrowProcess"/>
    <dgm:cxn modelId="{DC3B15DF-82E6-482F-8EC5-B8C5C465A968}" type="presParOf" srcId="{B23D2DB2-50EF-4162-9C39-9299B73C9D1F}" destId="{6E965112-A6D1-4527-A3A9-13C84D0BD059}" srcOrd="0" destOrd="0" presId="urn:microsoft.com/office/officeart/2009/layout/CircleArrowProcess"/>
    <dgm:cxn modelId="{D0E900F8-9057-4FB0-8466-A9F730E14723}" type="presParOf" srcId="{6E965112-A6D1-4527-A3A9-13C84D0BD059}" destId="{3A4442A5-43B5-4A0A-8A95-E823584E03AA}" srcOrd="0" destOrd="0" presId="urn:microsoft.com/office/officeart/2009/layout/CircleArrowProcess"/>
    <dgm:cxn modelId="{5DCE0528-9F2C-445D-8E1C-1C7C536F9A3D}" type="presParOf" srcId="{B23D2DB2-50EF-4162-9C39-9299B73C9D1F}" destId="{866A375C-80BD-4ACA-B4C1-F0B0CE3B9399}" srcOrd="1" destOrd="0" presId="urn:microsoft.com/office/officeart/2009/layout/CircleArrowProcess"/>
    <dgm:cxn modelId="{A8081041-4EC7-44EC-8361-B05CA568866A}" type="presParOf" srcId="{B23D2DB2-50EF-4162-9C39-9299B73C9D1F}" destId="{BA74A90B-BF66-49C7-A7E2-79685F55194F}" srcOrd="2" destOrd="0" presId="urn:microsoft.com/office/officeart/2009/layout/CircleArrowProcess"/>
    <dgm:cxn modelId="{4E209896-0830-4CCC-8A03-A8C86DF031BE}" type="presParOf" srcId="{BA74A90B-BF66-49C7-A7E2-79685F55194F}" destId="{4CB96971-4A79-4FD7-8207-911299713246}" srcOrd="0" destOrd="0" presId="urn:microsoft.com/office/officeart/2009/layout/CircleArrowProcess"/>
    <dgm:cxn modelId="{ECC2C962-C486-4D83-85AC-D47BCE5973C3}" type="presParOf" srcId="{B23D2DB2-50EF-4162-9C39-9299B73C9D1F}" destId="{E5FB24BC-6751-4455-A221-345970E1FBB4}" srcOrd="3" destOrd="0" presId="urn:microsoft.com/office/officeart/2009/layout/CircleArrowProcess"/>
    <dgm:cxn modelId="{3CE81880-FB90-47A7-B9C1-726740F2F216}" type="presParOf" srcId="{B23D2DB2-50EF-4162-9C39-9299B73C9D1F}" destId="{5819905B-98D9-4A94-85C4-87AD6A9FFF00}" srcOrd="4" destOrd="0" presId="urn:microsoft.com/office/officeart/2009/layout/CircleArrowProcess"/>
    <dgm:cxn modelId="{37F733DF-A30C-49AC-97C8-EAA0E97280D0}" type="presParOf" srcId="{5819905B-98D9-4A94-85C4-87AD6A9FFF00}" destId="{737EFADB-CBF2-4C35-A4E8-FBF54FD5F103}" srcOrd="0" destOrd="0" presId="urn:microsoft.com/office/officeart/2009/layout/CircleArrowProcess"/>
    <dgm:cxn modelId="{545FFD54-DD3B-4DBC-9CE3-D24A2551CD2C}" type="presParOf" srcId="{B23D2DB2-50EF-4162-9C39-9299B73C9D1F}" destId="{90C904A5-3BAC-447A-A5D2-D6939F42551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6B752-E5A8-493A-BD2F-EA64FCF5B0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623F36C-0C65-47C9-8C84-49D8E193E3F9}">
      <dgm:prSet phldrT="[Texto]"/>
      <dgm:spPr/>
      <dgm:t>
        <a:bodyPr/>
        <a:lstStyle/>
        <a:p>
          <a:r>
            <a:rPr lang="es-CL" b="1" u="none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ACTIVIDADES  DE RESPIRACIÓN Y SOPLO</a:t>
          </a:r>
          <a:endParaRPr lang="es-CL" u="none" dirty="0"/>
        </a:p>
      </dgm:t>
    </dgm:pt>
    <dgm:pt modelId="{AA6B64F7-C2B7-427B-8840-428B9EF33A6A}" type="parTrans" cxnId="{BB177BCD-EED8-4E58-B438-F62D49C58B83}">
      <dgm:prSet/>
      <dgm:spPr/>
      <dgm:t>
        <a:bodyPr/>
        <a:lstStyle/>
        <a:p>
          <a:endParaRPr lang="es-CL"/>
        </a:p>
      </dgm:t>
    </dgm:pt>
    <dgm:pt modelId="{983BF42E-C218-447C-B842-EB97E5AD974E}" type="sibTrans" cxnId="{BB177BCD-EED8-4E58-B438-F62D49C58B83}">
      <dgm:prSet/>
      <dgm:spPr/>
      <dgm:t>
        <a:bodyPr/>
        <a:lstStyle/>
        <a:p>
          <a:endParaRPr lang="es-CL"/>
        </a:p>
      </dgm:t>
    </dgm:pt>
    <dgm:pt modelId="{B6C08C99-4315-49DF-82CA-A593E8A8CDC2}" type="asst">
      <dgm:prSet phldrT="[Texto]"/>
      <dgm:spPr/>
      <dgm:t>
        <a:bodyPr/>
        <a:lstStyle/>
        <a:p>
          <a:r>
            <a:rPr lang="pt-BR" b="1" u="sng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Objetivos</a:t>
          </a:r>
          <a:endParaRPr lang="es-CL" dirty="0"/>
        </a:p>
      </dgm:t>
    </dgm:pt>
    <dgm:pt modelId="{5041ED80-8E34-4E9D-A3D4-BCA62A6A02D5}" type="parTrans" cxnId="{D9764EFC-FB8B-4A39-8F4D-1688DBB6137C}">
      <dgm:prSet/>
      <dgm:spPr/>
      <dgm:t>
        <a:bodyPr/>
        <a:lstStyle/>
        <a:p>
          <a:endParaRPr lang="es-CL"/>
        </a:p>
      </dgm:t>
    </dgm:pt>
    <dgm:pt modelId="{7349D819-5811-4D49-9742-9CE5E72DEBB1}" type="sibTrans" cxnId="{D9764EFC-FB8B-4A39-8F4D-1688DBB6137C}">
      <dgm:prSet/>
      <dgm:spPr/>
      <dgm:t>
        <a:bodyPr/>
        <a:lstStyle/>
        <a:p>
          <a:endParaRPr lang="es-CL"/>
        </a:p>
      </dgm:t>
    </dgm:pt>
    <dgm:pt modelId="{D23F2882-27C6-49D8-8AA2-A1B85EC2821A}">
      <dgm:prSet phldrT="[Texto]" custT="1"/>
      <dgm:spPr/>
      <dgm:t>
        <a:bodyPr/>
        <a:lstStyle/>
        <a:p>
          <a:r>
            <a:rPr lang="pt-BR" sz="1600" b="1" dirty="0" err="1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Ayudar</a:t>
          </a:r>
          <a:r>
            <a:rPr lang="pt-BR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a c</a:t>
          </a:r>
          <a:r>
            <a:rPr lang="es-CL" sz="1600" b="1" dirty="0" err="1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ontrolar</a:t>
          </a:r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la respiración y ser conscientes del acto de respirar</a:t>
          </a:r>
          <a:endParaRPr lang="es-CL" sz="1600" b="1" dirty="0">
            <a:solidFill>
              <a:schemeClr val="tx1"/>
            </a:solidFill>
          </a:endParaRPr>
        </a:p>
      </dgm:t>
    </dgm:pt>
    <dgm:pt modelId="{09392B19-2657-4520-AB63-C166BCB3B2A7}" type="parTrans" cxnId="{E310C9A4-D0D9-4E6C-83E0-37045B246F3D}">
      <dgm:prSet/>
      <dgm:spPr/>
      <dgm:t>
        <a:bodyPr/>
        <a:lstStyle/>
        <a:p>
          <a:endParaRPr lang="es-CL"/>
        </a:p>
      </dgm:t>
    </dgm:pt>
    <dgm:pt modelId="{E8E4D2CA-89F2-42A1-B522-B28ED45D6546}" type="sibTrans" cxnId="{E310C9A4-D0D9-4E6C-83E0-37045B246F3D}">
      <dgm:prSet/>
      <dgm:spPr/>
      <dgm:t>
        <a:bodyPr/>
        <a:lstStyle/>
        <a:p>
          <a:endParaRPr lang="es-CL"/>
        </a:p>
      </dgm:t>
    </dgm:pt>
    <dgm:pt modelId="{CB5DDF2D-9FD1-4818-A2D6-D1A724549F61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Fortalecer músculos que </a:t>
          </a:r>
          <a:r>
            <a:rPr lang="pt-BR" sz="1600" b="1" dirty="0" err="1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participan</a:t>
          </a:r>
          <a:r>
            <a:rPr lang="pt-BR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1600" b="1" dirty="0" err="1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en</a:t>
          </a:r>
          <a:r>
            <a:rPr lang="pt-BR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1600" b="1" dirty="0" err="1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el</a:t>
          </a:r>
          <a:r>
            <a:rPr lang="pt-BR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1600" b="1" dirty="0" err="1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habla</a:t>
          </a:r>
          <a:endParaRPr lang="es-CL" sz="1600" b="1" dirty="0">
            <a:solidFill>
              <a:schemeClr val="tx1"/>
            </a:solidFill>
          </a:endParaRPr>
        </a:p>
      </dgm:t>
    </dgm:pt>
    <dgm:pt modelId="{CEB2B546-CCCB-4354-82C3-B03FFBB6EA10}" type="parTrans" cxnId="{DB5D0A89-E3F8-41EB-96D2-1435D5B9CD85}">
      <dgm:prSet/>
      <dgm:spPr/>
      <dgm:t>
        <a:bodyPr/>
        <a:lstStyle/>
        <a:p>
          <a:endParaRPr lang="es-CL"/>
        </a:p>
      </dgm:t>
    </dgm:pt>
    <dgm:pt modelId="{FBE55728-10D8-469F-96A2-39964E889FF8}" type="sibTrans" cxnId="{DB5D0A89-E3F8-41EB-96D2-1435D5B9CD85}">
      <dgm:prSet/>
      <dgm:spPr/>
      <dgm:t>
        <a:bodyPr/>
        <a:lstStyle/>
        <a:p>
          <a:endParaRPr lang="es-CL"/>
        </a:p>
      </dgm:t>
    </dgm:pt>
    <dgm:pt modelId="{5753F4A3-CC3D-47CE-B37E-8330E0818EA2}">
      <dgm:prSet custT="1"/>
      <dgm:spPr/>
      <dgm:t>
        <a:bodyPr/>
        <a:lstStyle/>
        <a:p>
          <a:r>
            <a:rPr lang="pt-BR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C</a:t>
          </a:r>
          <a:r>
            <a:rPr lang="es-CL" sz="1600" b="1" dirty="0" err="1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onseguir</a:t>
          </a:r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una adecuada inspiración y la cantidad de aire expulsado al espirar</a:t>
          </a:r>
          <a:r>
            <a:rPr lang="es-CL" sz="1700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.</a:t>
          </a:r>
          <a:endParaRPr lang="es-CL" sz="17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69467967-7A17-4D51-9205-1BEC46A66610}" type="parTrans" cxnId="{317BC7BD-585F-4552-8D18-8F050242C1B3}">
      <dgm:prSet/>
      <dgm:spPr/>
      <dgm:t>
        <a:bodyPr/>
        <a:lstStyle/>
        <a:p>
          <a:endParaRPr lang="es-CL"/>
        </a:p>
      </dgm:t>
    </dgm:pt>
    <dgm:pt modelId="{51815E74-54A3-4D19-85F4-36E04FDD4E54}" type="sibTrans" cxnId="{317BC7BD-585F-4552-8D18-8F050242C1B3}">
      <dgm:prSet/>
      <dgm:spPr/>
      <dgm:t>
        <a:bodyPr/>
        <a:lstStyle/>
        <a:p>
          <a:endParaRPr lang="es-CL"/>
        </a:p>
      </dgm:t>
    </dgm:pt>
    <dgm:pt modelId="{348A2A23-0D32-4B69-81D4-BF57FE1DBB2A}">
      <dgm:prSet custT="1"/>
      <dgm:spPr/>
      <dgm:t>
        <a:bodyPr/>
        <a:lstStyle/>
        <a:p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Fortalecer soplo </a:t>
          </a:r>
          <a:endParaRPr lang="es-CL" sz="1600" b="1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B91A53AD-E049-4290-AD02-2EABF8C29993}" type="parTrans" cxnId="{F41ECAE5-685A-4AAF-B81F-3BA366B723BD}">
      <dgm:prSet/>
      <dgm:spPr/>
      <dgm:t>
        <a:bodyPr/>
        <a:lstStyle/>
        <a:p>
          <a:endParaRPr lang="es-CL"/>
        </a:p>
      </dgm:t>
    </dgm:pt>
    <dgm:pt modelId="{2539C0FA-A52A-4DA5-9B6C-1BF86B914AAD}" type="sibTrans" cxnId="{F41ECAE5-685A-4AAF-B81F-3BA366B723BD}">
      <dgm:prSet/>
      <dgm:spPr/>
      <dgm:t>
        <a:bodyPr/>
        <a:lstStyle/>
        <a:p>
          <a:endParaRPr lang="es-CL"/>
        </a:p>
      </dgm:t>
    </dgm:pt>
    <dgm:pt modelId="{D1E6AD0C-C1E2-4757-BE65-04039A03427E}" type="pres">
      <dgm:prSet presAssocID="{6E86B752-E5A8-493A-BD2F-EA64FCF5B0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53CB4D6C-B58C-4CED-BAC2-EEBEBCFAA1F9}" type="pres">
      <dgm:prSet presAssocID="{3623F36C-0C65-47C9-8C84-49D8E193E3F9}" presName="hierRoot1" presStyleCnt="0">
        <dgm:presLayoutVars>
          <dgm:hierBranch val="init"/>
        </dgm:presLayoutVars>
      </dgm:prSet>
      <dgm:spPr/>
    </dgm:pt>
    <dgm:pt modelId="{9F0B5269-4CFF-47FE-8B4C-84047E6F3344}" type="pres">
      <dgm:prSet presAssocID="{3623F36C-0C65-47C9-8C84-49D8E193E3F9}" presName="rootComposite1" presStyleCnt="0"/>
      <dgm:spPr/>
    </dgm:pt>
    <dgm:pt modelId="{1BC82A47-C5B0-49E6-B0EE-2E76828F1538}" type="pres">
      <dgm:prSet presAssocID="{3623F36C-0C65-47C9-8C84-49D8E193E3F9}" presName="rootText1" presStyleLbl="node0" presStyleIdx="0" presStyleCnt="1" custScaleX="198518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4ED371BD-406C-4520-A446-2648FFEEDE50}" type="pres">
      <dgm:prSet presAssocID="{3623F36C-0C65-47C9-8C84-49D8E193E3F9}" presName="rootConnector1" presStyleLbl="node1" presStyleIdx="0" presStyleCnt="0"/>
      <dgm:spPr/>
      <dgm:t>
        <a:bodyPr/>
        <a:lstStyle/>
        <a:p>
          <a:endParaRPr lang="es-CL"/>
        </a:p>
      </dgm:t>
    </dgm:pt>
    <dgm:pt modelId="{79BA9FA5-3295-413A-ABD0-259C875C5D89}" type="pres">
      <dgm:prSet presAssocID="{3623F36C-0C65-47C9-8C84-49D8E193E3F9}" presName="hierChild2" presStyleCnt="0"/>
      <dgm:spPr/>
    </dgm:pt>
    <dgm:pt modelId="{798F5292-80A8-4EF2-8A4F-A57228A92C91}" type="pres">
      <dgm:prSet presAssocID="{CEB2B546-CCCB-4354-82C3-B03FFBB6EA10}" presName="Name37" presStyleLbl="parChTrans1D2" presStyleIdx="0" presStyleCnt="5"/>
      <dgm:spPr/>
      <dgm:t>
        <a:bodyPr/>
        <a:lstStyle/>
        <a:p>
          <a:endParaRPr lang="es-CL"/>
        </a:p>
      </dgm:t>
    </dgm:pt>
    <dgm:pt modelId="{E496B532-D9A9-4920-80D9-959C974810E7}" type="pres">
      <dgm:prSet presAssocID="{CB5DDF2D-9FD1-4818-A2D6-D1A724549F61}" presName="hierRoot2" presStyleCnt="0">
        <dgm:presLayoutVars>
          <dgm:hierBranch val="init"/>
        </dgm:presLayoutVars>
      </dgm:prSet>
      <dgm:spPr/>
    </dgm:pt>
    <dgm:pt modelId="{20D66C1D-0967-4772-9200-3D3A0DFFB786}" type="pres">
      <dgm:prSet presAssocID="{CB5DDF2D-9FD1-4818-A2D6-D1A724549F61}" presName="rootComposite" presStyleCnt="0"/>
      <dgm:spPr/>
    </dgm:pt>
    <dgm:pt modelId="{9B47FF15-D06F-4F10-A624-4ACE7DBD5809}" type="pres">
      <dgm:prSet presAssocID="{CB5DDF2D-9FD1-4818-A2D6-D1A724549F6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607B9750-20D3-4DF9-BC57-3A5D8DC2B012}" type="pres">
      <dgm:prSet presAssocID="{CB5DDF2D-9FD1-4818-A2D6-D1A724549F61}" presName="rootConnector" presStyleLbl="node2" presStyleIdx="0" presStyleCnt="4"/>
      <dgm:spPr/>
      <dgm:t>
        <a:bodyPr/>
        <a:lstStyle/>
        <a:p>
          <a:endParaRPr lang="es-CL"/>
        </a:p>
      </dgm:t>
    </dgm:pt>
    <dgm:pt modelId="{FF369C79-34F1-4DD8-BD11-42B2177A58FE}" type="pres">
      <dgm:prSet presAssocID="{CB5DDF2D-9FD1-4818-A2D6-D1A724549F61}" presName="hierChild4" presStyleCnt="0"/>
      <dgm:spPr/>
    </dgm:pt>
    <dgm:pt modelId="{1C941E91-3DA2-42A3-ADC2-E0FED73BF778}" type="pres">
      <dgm:prSet presAssocID="{CB5DDF2D-9FD1-4818-A2D6-D1A724549F61}" presName="hierChild5" presStyleCnt="0"/>
      <dgm:spPr/>
    </dgm:pt>
    <dgm:pt modelId="{2A04E6F9-F4F1-4F8D-88E1-0767BC6C270A}" type="pres">
      <dgm:prSet presAssocID="{09392B19-2657-4520-AB63-C166BCB3B2A7}" presName="Name37" presStyleLbl="parChTrans1D2" presStyleIdx="1" presStyleCnt="5"/>
      <dgm:spPr/>
      <dgm:t>
        <a:bodyPr/>
        <a:lstStyle/>
        <a:p>
          <a:endParaRPr lang="es-CL"/>
        </a:p>
      </dgm:t>
    </dgm:pt>
    <dgm:pt modelId="{0B9F3DC9-8906-456C-98F6-91E86B1D6C4E}" type="pres">
      <dgm:prSet presAssocID="{D23F2882-27C6-49D8-8AA2-A1B85EC2821A}" presName="hierRoot2" presStyleCnt="0">
        <dgm:presLayoutVars>
          <dgm:hierBranch val="init"/>
        </dgm:presLayoutVars>
      </dgm:prSet>
      <dgm:spPr/>
    </dgm:pt>
    <dgm:pt modelId="{12FF0356-73B9-48F4-929F-7F8D00D422BF}" type="pres">
      <dgm:prSet presAssocID="{D23F2882-27C6-49D8-8AA2-A1B85EC2821A}" presName="rootComposite" presStyleCnt="0"/>
      <dgm:spPr/>
    </dgm:pt>
    <dgm:pt modelId="{568AF41E-E24D-4758-B2E1-9A87F547139F}" type="pres">
      <dgm:prSet presAssocID="{D23F2882-27C6-49D8-8AA2-A1B85EC2821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5757DC15-F399-4CCC-9AF7-891154D85A75}" type="pres">
      <dgm:prSet presAssocID="{D23F2882-27C6-49D8-8AA2-A1B85EC2821A}" presName="rootConnector" presStyleLbl="node2" presStyleIdx="1" presStyleCnt="4"/>
      <dgm:spPr/>
      <dgm:t>
        <a:bodyPr/>
        <a:lstStyle/>
        <a:p>
          <a:endParaRPr lang="es-CL"/>
        </a:p>
      </dgm:t>
    </dgm:pt>
    <dgm:pt modelId="{226E0967-841E-4D74-97CE-E825310A591A}" type="pres">
      <dgm:prSet presAssocID="{D23F2882-27C6-49D8-8AA2-A1B85EC2821A}" presName="hierChild4" presStyleCnt="0"/>
      <dgm:spPr/>
    </dgm:pt>
    <dgm:pt modelId="{2BF4952E-533E-48A3-A60D-4EDED2F3B4DF}" type="pres">
      <dgm:prSet presAssocID="{D23F2882-27C6-49D8-8AA2-A1B85EC2821A}" presName="hierChild5" presStyleCnt="0"/>
      <dgm:spPr/>
    </dgm:pt>
    <dgm:pt modelId="{7B4857FE-3463-4EF2-8F64-3C87E5C1B413}" type="pres">
      <dgm:prSet presAssocID="{69467967-7A17-4D51-9205-1BEC46A66610}" presName="Name37" presStyleLbl="parChTrans1D2" presStyleIdx="2" presStyleCnt="5"/>
      <dgm:spPr/>
      <dgm:t>
        <a:bodyPr/>
        <a:lstStyle/>
        <a:p>
          <a:endParaRPr lang="es-CL"/>
        </a:p>
      </dgm:t>
    </dgm:pt>
    <dgm:pt modelId="{2DAAD3A1-3EE8-4FDA-A76C-4368AFF332E5}" type="pres">
      <dgm:prSet presAssocID="{5753F4A3-CC3D-47CE-B37E-8330E0818EA2}" presName="hierRoot2" presStyleCnt="0">
        <dgm:presLayoutVars>
          <dgm:hierBranch val="init"/>
        </dgm:presLayoutVars>
      </dgm:prSet>
      <dgm:spPr/>
    </dgm:pt>
    <dgm:pt modelId="{43662D6C-E6A7-4459-BB00-8C4DD6B32E37}" type="pres">
      <dgm:prSet presAssocID="{5753F4A3-CC3D-47CE-B37E-8330E0818EA2}" presName="rootComposite" presStyleCnt="0"/>
      <dgm:spPr/>
    </dgm:pt>
    <dgm:pt modelId="{22C72444-8CC2-48DD-8026-9F885FA220B1}" type="pres">
      <dgm:prSet presAssocID="{5753F4A3-CC3D-47CE-B37E-8330E0818EA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82BA118-59F4-4CDA-9DED-A45849B9D8C2}" type="pres">
      <dgm:prSet presAssocID="{5753F4A3-CC3D-47CE-B37E-8330E0818EA2}" presName="rootConnector" presStyleLbl="node2" presStyleIdx="2" presStyleCnt="4"/>
      <dgm:spPr/>
      <dgm:t>
        <a:bodyPr/>
        <a:lstStyle/>
        <a:p>
          <a:endParaRPr lang="es-CL"/>
        </a:p>
      </dgm:t>
    </dgm:pt>
    <dgm:pt modelId="{A01128C1-0AD3-4858-A375-28F5BD9762E7}" type="pres">
      <dgm:prSet presAssocID="{5753F4A3-CC3D-47CE-B37E-8330E0818EA2}" presName="hierChild4" presStyleCnt="0"/>
      <dgm:spPr/>
    </dgm:pt>
    <dgm:pt modelId="{D7436747-9405-40E7-BA41-978146EA2E0D}" type="pres">
      <dgm:prSet presAssocID="{5753F4A3-CC3D-47CE-B37E-8330E0818EA2}" presName="hierChild5" presStyleCnt="0"/>
      <dgm:spPr/>
    </dgm:pt>
    <dgm:pt modelId="{9A2E2EE6-7F2A-485C-835D-8257C34398F5}" type="pres">
      <dgm:prSet presAssocID="{B91A53AD-E049-4290-AD02-2EABF8C29993}" presName="Name37" presStyleLbl="parChTrans1D2" presStyleIdx="3" presStyleCnt="5"/>
      <dgm:spPr/>
      <dgm:t>
        <a:bodyPr/>
        <a:lstStyle/>
        <a:p>
          <a:endParaRPr lang="es-CL"/>
        </a:p>
      </dgm:t>
    </dgm:pt>
    <dgm:pt modelId="{D6FE8763-8446-4F53-B030-D19FBB01AD69}" type="pres">
      <dgm:prSet presAssocID="{348A2A23-0D32-4B69-81D4-BF57FE1DBB2A}" presName="hierRoot2" presStyleCnt="0">
        <dgm:presLayoutVars>
          <dgm:hierBranch val="init"/>
        </dgm:presLayoutVars>
      </dgm:prSet>
      <dgm:spPr/>
    </dgm:pt>
    <dgm:pt modelId="{76AEFCA0-E252-476D-9E05-6322EF509453}" type="pres">
      <dgm:prSet presAssocID="{348A2A23-0D32-4B69-81D4-BF57FE1DBB2A}" presName="rootComposite" presStyleCnt="0"/>
      <dgm:spPr/>
    </dgm:pt>
    <dgm:pt modelId="{86A53A05-727E-4C23-A7C9-B981E4A19469}" type="pres">
      <dgm:prSet presAssocID="{348A2A23-0D32-4B69-81D4-BF57FE1DBB2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7D917CC-6FE0-483D-9B2D-DF7FFE323061}" type="pres">
      <dgm:prSet presAssocID="{348A2A23-0D32-4B69-81D4-BF57FE1DBB2A}" presName="rootConnector" presStyleLbl="node2" presStyleIdx="3" presStyleCnt="4"/>
      <dgm:spPr/>
      <dgm:t>
        <a:bodyPr/>
        <a:lstStyle/>
        <a:p>
          <a:endParaRPr lang="es-CL"/>
        </a:p>
      </dgm:t>
    </dgm:pt>
    <dgm:pt modelId="{BFD81467-5A43-4DD6-A049-B9067956414D}" type="pres">
      <dgm:prSet presAssocID="{348A2A23-0D32-4B69-81D4-BF57FE1DBB2A}" presName="hierChild4" presStyleCnt="0"/>
      <dgm:spPr/>
    </dgm:pt>
    <dgm:pt modelId="{C9B36314-49F9-4FA8-A3DD-AF1F7BA3869A}" type="pres">
      <dgm:prSet presAssocID="{348A2A23-0D32-4B69-81D4-BF57FE1DBB2A}" presName="hierChild5" presStyleCnt="0"/>
      <dgm:spPr/>
    </dgm:pt>
    <dgm:pt modelId="{AF9823C8-1044-4B2B-B0D2-19781655E003}" type="pres">
      <dgm:prSet presAssocID="{3623F36C-0C65-47C9-8C84-49D8E193E3F9}" presName="hierChild3" presStyleCnt="0"/>
      <dgm:spPr/>
    </dgm:pt>
    <dgm:pt modelId="{C09E40C0-A662-4787-9AAA-599F9D04A713}" type="pres">
      <dgm:prSet presAssocID="{5041ED80-8E34-4E9D-A3D4-BCA62A6A02D5}" presName="Name111" presStyleLbl="parChTrans1D2" presStyleIdx="4" presStyleCnt="5"/>
      <dgm:spPr/>
      <dgm:t>
        <a:bodyPr/>
        <a:lstStyle/>
        <a:p>
          <a:endParaRPr lang="es-CL"/>
        </a:p>
      </dgm:t>
    </dgm:pt>
    <dgm:pt modelId="{A7D6BDBA-322C-4032-B6A5-726BE343C8AC}" type="pres">
      <dgm:prSet presAssocID="{B6C08C99-4315-49DF-82CA-A593E8A8CDC2}" presName="hierRoot3" presStyleCnt="0">
        <dgm:presLayoutVars>
          <dgm:hierBranch val="init"/>
        </dgm:presLayoutVars>
      </dgm:prSet>
      <dgm:spPr/>
    </dgm:pt>
    <dgm:pt modelId="{B1B8F10F-8D1F-4501-8FC5-5BCDA86850CA}" type="pres">
      <dgm:prSet presAssocID="{B6C08C99-4315-49DF-82CA-A593E8A8CDC2}" presName="rootComposite3" presStyleCnt="0"/>
      <dgm:spPr/>
    </dgm:pt>
    <dgm:pt modelId="{5E6E55EC-5D9D-41E2-9DFC-F361405D27BB}" type="pres">
      <dgm:prSet presAssocID="{B6C08C99-4315-49DF-82CA-A593E8A8CDC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CC985E2B-605E-428A-A095-6D2943E80449}" type="pres">
      <dgm:prSet presAssocID="{B6C08C99-4315-49DF-82CA-A593E8A8CDC2}" presName="rootConnector3" presStyleLbl="asst1" presStyleIdx="0" presStyleCnt="1"/>
      <dgm:spPr/>
      <dgm:t>
        <a:bodyPr/>
        <a:lstStyle/>
        <a:p>
          <a:endParaRPr lang="es-CL"/>
        </a:p>
      </dgm:t>
    </dgm:pt>
    <dgm:pt modelId="{3837F60C-A053-474C-BECA-75C761716B29}" type="pres">
      <dgm:prSet presAssocID="{B6C08C99-4315-49DF-82CA-A593E8A8CDC2}" presName="hierChild6" presStyleCnt="0"/>
      <dgm:spPr/>
    </dgm:pt>
    <dgm:pt modelId="{8DD0E4C8-71A7-4274-A6AC-ACF4DF3E14D4}" type="pres">
      <dgm:prSet presAssocID="{B6C08C99-4315-49DF-82CA-A593E8A8CDC2}" presName="hierChild7" presStyleCnt="0"/>
      <dgm:spPr/>
    </dgm:pt>
  </dgm:ptLst>
  <dgm:cxnLst>
    <dgm:cxn modelId="{D9764EFC-FB8B-4A39-8F4D-1688DBB6137C}" srcId="{3623F36C-0C65-47C9-8C84-49D8E193E3F9}" destId="{B6C08C99-4315-49DF-82CA-A593E8A8CDC2}" srcOrd="0" destOrd="0" parTransId="{5041ED80-8E34-4E9D-A3D4-BCA62A6A02D5}" sibTransId="{7349D819-5811-4D49-9742-9CE5E72DEBB1}"/>
    <dgm:cxn modelId="{BB177BCD-EED8-4E58-B438-F62D49C58B83}" srcId="{6E86B752-E5A8-493A-BD2F-EA64FCF5B066}" destId="{3623F36C-0C65-47C9-8C84-49D8E193E3F9}" srcOrd="0" destOrd="0" parTransId="{AA6B64F7-C2B7-427B-8840-428B9EF33A6A}" sibTransId="{983BF42E-C218-447C-B842-EB97E5AD974E}"/>
    <dgm:cxn modelId="{2CB64416-E253-44E6-9058-3A4102CFFB62}" type="presOf" srcId="{CEB2B546-CCCB-4354-82C3-B03FFBB6EA10}" destId="{798F5292-80A8-4EF2-8A4F-A57228A92C91}" srcOrd="0" destOrd="0" presId="urn:microsoft.com/office/officeart/2005/8/layout/orgChart1"/>
    <dgm:cxn modelId="{F41ECAE5-685A-4AAF-B81F-3BA366B723BD}" srcId="{3623F36C-0C65-47C9-8C84-49D8E193E3F9}" destId="{348A2A23-0D32-4B69-81D4-BF57FE1DBB2A}" srcOrd="4" destOrd="0" parTransId="{B91A53AD-E049-4290-AD02-2EABF8C29993}" sibTransId="{2539C0FA-A52A-4DA5-9B6C-1BF86B914AAD}"/>
    <dgm:cxn modelId="{E310C9A4-D0D9-4E6C-83E0-37045B246F3D}" srcId="{3623F36C-0C65-47C9-8C84-49D8E193E3F9}" destId="{D23F2882-27C6-49D8-8AA2-A1B85EC2821A}" srcOrd="2" destOrd="0" parTransId="{09392B19-2657-4520-AB63-C166BCB3B2A7}" sibTransId="{E8E4D2CA-89F2-42A1-B522-B28ED45D6546}"/>
    <dgm:cxn modelId="{C4E9C898-9BED-42B4-87BB-C2DED3AEEB9F}" type="presOf" srcId="{3623F36C-0C65-47C9-8C84-49D8E193E3F9}" destId="{4ED371BD-406C-4520-A446-2648FFEEDE50}" srcOrd="1" destOrd="0" presId="urn:microsoft.com/office/officeart/2005/8/layout/orgChart1"/>
    <dgm:cxn modelId="{08F0632B-256B-446C-B92A-8C306D280335}" type="presOf" srcId="{B6C08C99-4315-49DF-82CA-A593E8A8CDC2}" destId="{5E6E55EC-5D9D-41E2-9DFC-F361405D27BB}" srcOrd="0" destOrd="0" presId="urn:microsoft.com/office/officeart/2005/8/layout/orgChart1"/>
    <dgm:cxn modelId="{38BC9135-0E89-42D4-8DC5-92CE8645BC19}" type="presOf" srcId="{D23F2882-27C6-49D8-8AA2-A1B85EC2821A}" destId="{5757DC15-F399-4CCC-9AF7-891154D85A75}" srcOrd="1" destOrd="0" presId="urn:microsoft.com/office/officeart/2005/8/layout/orgChart1"/>
    <dgm:cxn modelId="{62A80240-9577-4B6E-BC79-7D2445876090}" type="presOf" srcId="{CB5DDF2D-9FD1-4818-A2D6-D1A724549F61}" destId="{9B47FF15-D06F-4F10-A624-4ACE7DBD5809}" srcOrd="0" destOrd="0" presId="urn:microsoft.com/office/officeart/2005/8/layout/orgChart1"/>
    <dgm:cxn modelId="{154F8368-2332-4CFF-9EC1-7A8399AD346B}" type="presOf" srcId="{348A2A23-0D32-4B69-81D4-BF57FE1DBB2A}" destId="{86A53A05-727E-4C23-A7C9-B981E4A19469}" srcOrd="0" destOrd="0" presId="urn:microsoft.com/office/officeart/2005/8/layout/orgChart1"/>
    <dgm:cxn modelId="{2D4F269C-9545-4BB3-93C6-88F737A394AC}" type="presOf" srcId="{6E86B752-E5A8-493A-BD2F-EA64FCF5B066}" destId="{D1E6AD0C-C1E2-4757-BE65-04039A03427E}" srcOrd="0" destOrd="0" presId="urn:microsoft.com/office/officeart/2005/8/layout/orgChart1"/>
    <dgm:cxn modelId="{601D7F7E-285A-47B6-AAD7-A94ED4AD613E}" type="presOf" srcId="{3623F36C-0C65-47C9-8C84-49D8E193E3F9}" destId="{1BC82A47-C5B0-49E6-B0EE-2E76828F1538}" srcOrd="0" destOrd="0" presId="urn:microsoft.com/office/officeart/2005/8/layout/orgChart1"/>
    <dgm:cxn modelId="{9D9775CC-1B08-4783-A100-2F020391CBC1}" type="presOf" srcId="{69467967-7A17-4D51-9205-1BEC46A66610}" destId="{7B4857FE-3463-4EF2-8F64-3C87E5C1B413}" srcOrd="0" destOrd="0" presId="urn:microsoft.com/office/officeart/2005/8/layout/orgChart1"/>
    <dgm:cxn modelId="{317BC7BD-585F-4552-8D18-8F050242C1B3}" srcId="{3623F36C-0C65-47C9-8C84-49D8E193E3F9}" destId="{5753F4A3-CC3D-47CE-B37E-8330E0818EA2}" srcOrd="3" destOrd="0" parTransId="{69467967-7A17-4D51-9205-1BEC46A66610}" sibTransId="{51815E74-54A3-4D19-85F4-36E04FDD4E54}"/>
    <dgm:cxn modelId="{29878D3D-69AF-4C01-89FD-F5FD0A901CA2}" type="presOf" srcId="{5753F4A3-CC3D-47CE-B37E-8330E0818EA2}" destId="{882BA118-59F4-4CDA-9DED-A45849B9D8C2}" srcOrd="1" destOrd="0" presId="urn:microsoft.com/office/officeart/2005/8/layout/orgChart1"/>
    <dgm:cxn modelId="{F469EA8D-C17E-4B01-B8AB-E710E8F3D2A8}" type="presOf" srcId="{B91A53AD-E049-4290-AD02-2EABF8C29993}" destId="{9A2E2EE6-7F2A-485C-835D-8257C34398F5}" srcOrd="0" destOrd="0" presId="urn:microsoft.com/office/officeart/2005/8/layout/orgChart1"/>
    <dgm:cxn modelId="{C8DB22E7-5DE1-4620-A869-CF53419842EC}" type="presOf" srcId="{B6C08C99-4315-49DF-82CA-A593E8A8CDC2}" destId="{CC985E2B-605E-428A-A095-6D2943E80449}" srcOrd="1" destOrd="0" presId="urn:microsoft.com/office/officeart/2005/8/layout/orgChart1"/>
    <dgm:cxn modelId="{1D2A5028-CDCD-4250-9EC3-4B22A62C102B}" type="presOf" srcId="{5041ED80-8E34-4E9D-A3D4-BCA62A6A02D5}" destId="{C09E40C0-A662-4787-9AAA-599F9D04A713}" srcOrd="0" destOrd="0" presId="urn:microsoft.com/office/officeart/2005/8/layout/orgChart1"/>
    <dgm:cxn modelId="{E392D279-3339-4FB2-B56D-E6D45FDDE473}" type="presOf" srcId="{D23F2882-27C6-49D8-8AA2-A1B85EC2821A}" destId="{568AF41E-E24D-4758-B2E1-9A87F547139F}" srcOrd="0" destOrd="0" presId="urn:microsoft.com/office/officeart/2005/8/layout/orgChart1"/>
    <dgm:cxn modelId="{25FB30B8-330D-4F39-9290-9290A799795B}" type="presOf" srcId="{CB5DDF2D-9FD1-4818-A2D6-D1A724549F61}" destId="{607B9750-20D3-4DF9-BC57-3A5D8DC2B012}" srcOrd="1" destOrd="0" presId="urn:microsoft.com/office/officeart/2005/8/layout/orgChart1"/>
    <dgm:cxn modelId="{B7A351DE-CD58-468E-A9F9-17C49BD446B2}" type="presOf" srcId="{09392B19-2657-4520-AB63-C166BCB3B2A7}" destId="{2A04E6F9-F4F1-4F8D-88E1-0767BC6C270A}" srcOrd="0" destOrd="0" presId="urn:microsoft.com/office/officeart/2005/8/layout/orgChart1"/>
    <dgm:cxn modelId="{DB5D0A89-E3F8-41EB-96D2-1435D5B9CD85}" srcId="{3623F36C-0C65-47C9-8C84-49D8E193E3F9}" destId="{CB5DDF2D-9FD1-4818-A2D6-D1A724549F61}" srcOrd="1" destOrd="0" parTransId="{CEB2B546-CCCB-4354-82C3-B03FFBB6EA10}" sibTransId="{FBE55728-10D8-469F-96A2-39964E889FF8}"/>
    <dgm:cxn modelId="{14144586-AFE4-4F52-9FD1-092322E85AAA}" type="presOf" srcId="{5753F4A3-CC3D-47CE-B37E-8330E0818EA2}" destId="{22C72444-8CC2-48DD-8026-9F885FA220B1}" srcOrd="0" destOrd="0" presId="urn:microsoft.com/office/officeart/2005/8/layout/orgChart1"/>
    <dgm:cxn modelId="{D8917873-CBA2-4DFA-ADEB-2C72840E2922}" type="presOf" srcId="{348A2A23-0D32-4B69-81D4-BF57FE1DBB2A}" destId="{17D917CC-6FE0-483D-9B2D-DF7FFE323061}" srcOrd="1" destOrd="0" presId="urn:microsoft.com/office/officeart/2005/8/layout/orgChart1"/>
    <dgm:cxn modelId="{35045D51-8F45-4CE9-B024-01394C33B1DF}" type="presParOf" srcId="{D1E6AD0C-C1E2-4757-BE65-04039A03427E}" destId="{53CB4D6C-B58C-4CED-BAC2-EEBEBCFAA1F9}" srcOrd="0" destOrd="0" presId="urn:microsoft.com/office/officeart/2005/8/layout/orgChart1"/>
    <dgm:cxn modelId="{58D6DA61-F97C-4D8B-9574-656DC9E6D5B1}" type="presParOf" srcId="{53CB4D6C-B58C-4CED-BAC2-EEBEBCFAA1F9}" destId="{9F0B5269-4CFF-47FE-8B4C-84047E6F3344}" srcOrd="0" destOrd="0" presId="urn:microsoft.com/office/officeart/2005/8/layout/orgChart1"/>
    <dgm:cxn modelId="{35D9D11F-1F8D-43EC-8372-32B0ED7B5F99}" type="presParOf" srcId="{9F0B5269-4CFF-47FE-8B4C-84047E6F3344}" destId="{1BC82A47-C5B0-49E6-B0EE-2E76828F1538}" srcOrd="0" destOrd="0" presId="urn:microsoft.com/office/officeart/2005/8/layout/orgChart1"/>
    <dgm:cxn modelId="{C5C2ADCA-1488-46FC-9164-0931D5CF0AA6}" type="presParOf" srcId="{9F0B5269-4CFF-47FE-8B4C-84047E6F3344}" destId="{4ED371BD-406C-4520-A446-2648FFEEDE50}" srcOrd="1" destOrd="0" presId="urn:microsoft.com/office/officeart/2005/8/layout/orgChart1"/>
    <dgm:cxn modelId="{36AA6A92-1B88-4A53-AA86-2D56A1E90D8F}" type="presParOf" srcId="{53CB4D6C-B58C-4CED-BAC2-EEBEBCFAA1F9}" destId="{79BA9FA5-3295-413A-ABD0-259C875C5D89}" srcOrd="1" destOrd="0" presId="urn:microsoft.com/office/officeart/2005/8/layout/orgChart1"/>
    <dgm:cxn modelId="{EDB6DE2D-07FD-409D-9794-ED6983B6779A}" type="presParOf" srcId="{79BA9FA5-3295-413A-ABD0-259C875C5D89}" destId="{798F5292-80A8-4EF2-8A4F-A57228A92C91}" srcOrd="0" destOrd="0" presId="urn:microsoft.com/office/officeart/2005/8/layout/orgChart1"/>
    <dgm:cxn modelId="{8DF1D3B3-27AB-40B6-90A4-ADFAD9A7106E}" type="presParOf" srcId="{79BA9FA5-3295-413A-ABD0-259C875C5D89}" destId="{E496B532-D9A9-4920-80D9-959C974810E7}" srcOrd="1" destOrd="0" presId="urn:microsoft.com/office/officeart/2005/8/layout/orgChart1"/>
    <dgm:cxn modelId="{C141E92E-94D9-4A5D-A249-BFB2103485BA}" type="presParOf" srcId="{E496B532-D9A9-4920-80D9-959C974810E7}" destId="{20D66C1D-0967-4772-9200-3D3A0DFFB786}" srcOrd="0" destOrd="0" presId="urn:microsoft.com/office/officeart/2005/8/layout/orgChart1"/>
    <dgm:cxn modelId="{9F515FFB-D0A0-4172-A941-6FE24F02E019}" type="presParOf" srcId="{20D66C1D-0967-4772-9200-3D3A0DFFB786}" destId="{9B47FF15-D06F-4F10-A624-4ACE7DBD5809}" srcOrd="0" destOrd="0" presId="urn:microsoft.com/office/officeart/2005/8/layout/orgChart1"/>
    <dgm:cxn modelId="{49EA8FE1-EE29-4B36-8F95-33C9EA1853D0}" type="presParOf" srcId="{20D66C1D-0967-4772-9200-3D3A0DFFB786}" destId="{607B9750-20D3-4DF9-BC57-3A5D8DC2B012}" srcOrd="1" destOrd="0" presId="urn:microsoft.com/office/officeart/2005/8/layout/orgChart1"/>
    <dgm:cxn modelId="{8B9342AC-3FC6-42C4-823D-2C5C4AB09647}" type="presParOf" srcId="{E496B532-D9A9-4920-80D9-959C974810E7}" destId="{FF369C79-34F1-4DD8-BD11-42B2177A58FE}" srcOrd="1" destOrd="0" presId="urn:microsoft.com/office/officeart/2005/8/layout/orgChart1"/>
    <dgm:cxn modelId="{73214F39-67B6-46C0-8077-08DE6796F408}" type="presParOf" srcId="{E496B532-D9A9-4920-80D9-959C974810E7}" destId="{1C941E91-3DA2-42A3-ADC2-E0FED73BF778}" srcOrd="2" destOrd="0" presId="urn:microsoft.com/office/officeart/2005/8/layout/orgChart1"/>
    <dgm:cxn modelId="{6811050C-972B-49EA-A971-CDC530ADF621}" type="presParOf" srcId="{79BA9FA5-3295-413A-ABD0-259C875C5D89}" destId="{2A04E6F9-F4F1-4F8D-88E1-0767BC6C270A}" srcOrd="2" destOrd="0" presId="urn:microsoft.com/office/officeart/2005/8/layout/orgChart1"/>
    <dgm:cxn modelId="{2607DDB1-EA51-4FE7-8A03-A1E011119982}" type="presParOf" srcId="{79BA9FA5-3295-413A-ABD0-259C875C5D89}" destId="{0B9F3DC9-8906-456C-98F6-91E86B1D6C4E}" srcOrd="3" destOrd="0" presId="urn:microsoft.com/office/officeart/2005/8/layout/orgChart1"/>
    <dgm:cxn modelId="{CA791629-5670-4D8A-AD59-C0B8E6AC458A}" type="presParOf" srcId="{0B9F3DC9-8906-456C-98F6-91E86B1D6C4E}" destId="{12FF0356-73B9-48F4-929F-7F8D00D422BF}" srcOrd="0" destOrd="0" presId="urn:microsoft.com/office/officeart/2005/8/layout/orgChart1"/>
    <dgm:cxn modelId="{99F6A7E8-F7BC-4794-9153-E12ADB6F0069}" type="presParOf" srcId="{12FF0356-73B9-48F4-929F-7F8D00D422BF}" destId="{568AF41E-E24D-4758-B2E1-9A87F547139F}" srcOrd="0" destOrd="0" presId="urn:microsoft.com/office/officeart/2005/8/layout/orgChart1"/>
    <dgm:cxn modelId="{C7F09352-E8BD-45B5-835B-153DEDD23F22}" type="presParOf" srcId="{12FF0356-73B9-48F4-929F-7F8D00D422BF}" destId="{5757DC15-F399-4CCC-9AF7-891154D85A75}" srcOrd="1" destOrd="0" presId="urn:microsoft.com/office/officeart/2005/8/layout/orgChart1"/>
    <dgm:cxn modelId="{B1165ECF-647B-439B-8A3B-CCBD38D943D5}" type="presParOf" srcId="{0B9F3DC9-8906-456C-98F6-91E86B1D6C4E}" destId="{226E0967-841E-4D74-97CE-E825310A591A}" srcOrd="1" destOrd="0" presId="urn:microsoft.com/office/officeart/2005/8/layout/orgChart1"/>
    <dgm:cxn modelId="{6B2AC9EF-716E-465D-8CCC-25B695D8323A}" type="presParOf" srcId="{0B9F3DC9-8906-456C-98F6-91E86B1D6C4E}" destId="{2BF4952E-533E-48A3-A60D-4EDED2F3B4DF}" srcOrd="2" destOrd="0" presId="urn:microsoft.com/office/officeart/2005/8/layout/orgChart1"/>
    <dgm:cxn modelId="{8EB0A131-0C61-49BA-B5C9-547F45744F59}" type="presParOf" srcId="{79BA9FA5-3295-413A-ABD0-259C875C5D89}" destId="{7B4857FE-3463-4EF2-8F64-3C87E5C1B413}" srcOrd="4" destOrd="0" presId="urn:microsoft.com/office/officeart/2005/8/layout/orgChart1"/>
    <dgm:cxn modelId="{C1F46D48-8498-496D-8B1E-526E3C4E29F9}" type="presParOf" srcId="{79BA9FA5-3295-413A-ABD0-259C875C5D89}" destId="{2DAAD3A1-3EE8-4FDA-A76C-4368AFF332E5}" srcOrd="5" destOrd="0" presId="urn:microsoft.com/office/officeart/2005/8/layout/orgChart1"/>
    <dgm:cxn modelId="{43CC3C9C-5C3E-48B9-A014-04081F363EF8}" type="presParOf" srcId="{2DAAD3A1-3EE8-4FDA-A76C-4368AFF332E5}" destId="{43662D6C-E6A7-4459-BB00-8C4DD6B32E37}" srcOrd="0" destOrd="0" presId="urn:microsoft.com/office/officeart/2005/8/layout/orgChart1"/>
    <dgm:cxn modelId="{18FEA0F0-1956-4AA6-8108-9767E64FAEA7}" type="presParOf" srcId="{43662D6C-E6A7-4459-BB00-8C4DD6B32E37}" destId="{22C72444-8CC2-48DD-8026-9F885FA220B1}" srcOrd="0" destOrd="0" presId="urn:microsoft.com/office/officeart/2005/8/layout/orgChart1"/>
    <dgm:cxn modelId="{15811CFC-FA2C-4CF7-9F81-9C7C311463E1}" type="presParOf" srcId="{43662D6C-E6A7-4459-BB00-8C4DD6B32E37}" destId="{882BA118-59F4-4CDA-9DED-A45849B9D8C2}" srcOrd="1" destOrd="0" presId="urn:microsoft.com/office/officeart/2005/8/layout/orgChart1"/>
    <dgm:cxn modelId="{A50BF8A2-B44B-4AD4-852F-F1B72CAD6020}" type="presParOf" srcId="{2DAAD3A1-3EE8-4FDA-A76C-4368AFF332E5}" destId="{A01128C1-0AD3-4858-A375-28F5BD9762E7}" srcOrd="1" destOrd="0" presId="urn:microsoft.com/office/officeart/2005/8/layout/orgChart1"/>
    <dgm:cxn modelId="{CB3999F8-698E-41B5-B960-A6D134F3FCAC}" type="presParOf" srcId="{2DAAD3A1-3EE8-4FDA-A76C-4368AFF332E5}" destId="{D7436747-9405-40E7-BA41-978146EA2E0D}" srcOrd="2" destOrd="0" presId="urn:microsoft.com/office/officeart/2005/8/layout/orgChart1"/>
    <dgm:cxn modelId="{8DC4E59F-A9DA-4C6B-AC46-12763B4CCCFD}" type="presParOf" srcId="{79BA9FA5-3295-413A-ABD0-259C875C5D89}" destId="{9A2E2EE6-7F2A-485C-835D-8257C34398F5}" srcOrd="6" destOrd="0" presId="urn:microsoft.com/office/officeart/2005/8/layout/orgChart1"/>
    <dgm:cxn modelId="{B50C0810-9BE5-45B9-B802-93D8908710C2}" type="presParOf" srcId="{79BA9FA5-3295-413A-ABD0-259C875C5D89}" destId="{D6FE8763-8446-4F53-B030-D19FBB01AD69}" srcOrd="7" destOrd="0" presId="urn:microsoft.com/office/officeart/2005/8/layout/orgChart1"/>
    <dgm:cxn modelId="{D3A97178-3956-42F5-9B0E-93C87DD3DDEE}" type="presParOf" srcId="{D6FE8763-8446-4F53-B030-D19FBB01AD69}" destId="{76AEFCA0-E252-476D-9E05-6322EF509453}" srcOrd="0" destOrd="0" presId="urn:microsoft.com/office/officeart/2005/8/layout/orgChart1"/>
    <dgm:cxn modelId="{58009EAD-F4E3-4DD2-A102-0F701D8B39E8}" type="presParOf" srcId="{76AEFCA0-E252-476D-9E05-6322EF509453}" destId="{86A53A05-727E-4C23-A7C9-B981E4A19469}" srcOrd="0" destOrd="0" presId="urn:microsoft.com/office/officeart/2005/8/layout/orgChart1"/>
    <dgm:cxn modelId="{8D05DB23-37D4-46C1-ACC8-2A1525C94FBE}" type="presParOf" srcId="{76AEFCA0-E252-476D-9E05-6322EF509453}" destId="{17D917CC-6FE0-483D-9B2D-DF7FFE323061}" srcOrd="1" destOrd="0" presId="urn:microsoft.com/office/officeart/2005/8/layout/orgChart1"/>
    <dgm:cxn modelId="{22DE0A79-E1D8-4667-AA96-E763E264BE24}" type="presParOf" srcId="{D6FE8763-8446-4F53-B030-D19FBB01AD69}" destId="{BFD81467-5A43-4DD6-A049-B9067956414D}" srcOrd="1" destOrd="0" presId="urn:microsoft.com/office/officeart/2005/8/layout/orgChart1"/>
    <dgm:cxn modelId="{1C6108B7-6476-47A1-8180-C016FC9FE817}" type="presParOf" srcId="{D6FE8763-8446-4F53-B030-D19FBB01AD69}" destId="{C9B36314-49F9-4FA8-A3DD-AF1F7BA3869A}" srcOrd="2" destOrd="0" presId="urn:microsoft.com/office/officeart/2005/8/layout/orgChart1"/>
    <dgm:cxn modelId="{254E7C81-27A8-43CD-A21D-90B39AB07868}" type="presParOf" srcId="{53CB4D6C-B58C-4CED-BAC2-EEBEBCFAA1F9}" destId="{AF9823C8-1044-4B2B-B0D2-19781655E003}" srcOrd="2" destOrd="0" presId="urn:microsoft.com/office/officeart/2005/8/layout/orgChart1"/>
    <dgm:cxn modelId="{40EFAA69-C1E6-489F-80C6-32E67D45E4EB}" type="presParOf" srcId="{AF9823C8-1044-4B2B-B0D2-19781655E003}" destId="{C09E40C0-A662-4787-9AAA-599F9D04A713}" srcOrd="0" destOrd="0" presId="urn:microsoft.com/office/officeart/2005/8/layout/orgChart1"/>
    <dgm:cxn modelId="{74510D69-C72B-464F-A401-37B7C735F442}" type="presParOf" srcId="{AF9823C8-1044-4B2B-B0D2-19781655E003}" destId="{A7D6BDBA-322C-4032-B6A5-726BE343C8AC}" srcOrd="1" destOrd="0" presId="urn:microsoft.com/office/officeart/2005/8/layout/orgChart1"/>
    <dgm:cxn modelId="{977051DB-A2A9-4F92-A659-DA86EF58B9D0}" type="presParOf" srcId="{A7D6BDBA-322C-4032-B6A5-726BE343C8AC}" destId="{B1B8F10F-8D1F-4501-8FC5-5BCDA86850CA}" srcOrd="0" destOrd="0" presId="urn:microsoft.com/office/officeart/2005/8/layout/orgChart1"/>
    <dgm:cxn modelId="{C7DB1905-1AEB-4114-B9DC-510BFE3952C2}" type="presParOf" srcId="{B1B8F10F-8D1F-4501-8FC5-5BCDA86850CA}" destId="{5E6E55EC-5D9D-41E2-9DFC-F361405D27BB}" srcOrd="0" destOrd="0" presId="urn:microsoft.com/office/officeart/2005/8/layout/orgChart1"/>
    <dgm:cxn modelId="{3A489641-82C5-4773-B244-D405E945652B}" type="presParOf" srcId="{B1B8F10F-8D1F-4501-8FC5-5BCDA86850CA}" destId="{CC985E2B-605E-428A-A095-6D2943E80449}" srcOrd="1" destOrd="0" presId="urn:microsoft.com/office/officeart/2005/8/layout/orgChart1"/>
    <dgm:cxn modelId="{F04627D9-62C2-4B09-A983-02A81126F987}" type="presParOf" srcId="{A7D6BDBA-322C-4032-B6A5-726BE343C8AC}" destId="{3837F60C-A053-474C-BECA-75C761716B29}" srcOrd="1" destOrd="0" presId="urn:microsoft.com/office/officeart/2005/8/layout/orgChart1"/>
    <dgm:cxn modelId="{26C7AAAA-92FC-4434-AACC-25819D072377}" type="presParOf" srcId="{A7D6BDBA-322C-4032-B6A5-726BE343C8AC}" destId="{8DD0E4C8-71A7-4274-A6AC-ACF4DF3E14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6CA342-B950-4CC6-94F4-674F9CCEEF4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B7C9EFD-D287-41FB-878C-F156CB6298A3}">
      <dgm:prSet/>
      <dgm:spPr/>
      <dgm:t>
        <a:bodyPr/>
        <a:lstStyle/>
        <a:p>
          <a:r>
            <a:rPr lang="es-ES" dirty="0" smtClean="0"/>
            <a:t>oler objetos: chicles, chocolate, flores, colonia, comida ,  etc……inhalando exageradamente y botando el aire despacio</a:t>
          </a:r>
          <a:endParaRPr lang="es-CL" dirty="0"/>
        </a:p>
      </dgm:t>
    </dgm:pt>
    <dgm:pt modelId="{303DDC36-259E-4356-B2FD-61E9C513E51F}" type="parTrans" cxnId="{FD7BF553-3DBA-4025-9489-2C8AD39847DE}">
      <dgm:prSet/>
      <dgm:spPr/>
      <dgm:t>
        <a:bodyPr/>
        <a:lstStyle/>
        <a:p>
          <a:endParaRPr lang="es-CL"/>
        </a:p>
      </dgm:t>
    </dgm:pt>
    <dgm:pt modelId="{B7ADA10B-F10D-4D16-ADE6-D3E76DA29EAE}" type="sibTrans" cxnId="{FD7BF553-3DBA-4025-9489-2C8AD39847DE}">
      <dgm:prSet/>
      <dgm:spPr/>
      <dgm:t>
        <a:bodyPr/>
        <a:lstStyle/>
        <a:p>
          <a:endParaRPr lang="es-CL"/>
        </a:p>
      </dgm:t>
    </dgm:pt>
    <dgm:pt modelId="{C3C69443-C28D-4298-9918-2B6054E1FE06}">
      <dgm:prSet/>
      <dgm:spPr/>
      <dgm:t>
        <a:bodyPr/>
        <a:lstStyle/>
        <a:p>
          <a:r>
            <a:rPr lang="es-ES" dirty="0" smtClean="0"/>
            <a:t>Acostado/a pone un libro encima de tu estómago,  siente y mira cómo el libro sube y  baja</a:t>
          </a:r>
          <a:endParaRPr lang="es-CL" dirty="0"/>
        </a:p>
      </dgm:t>
    </dgm:pt>
    <dgm:pt modelId="{98F8CAFA-F93B-4814-98E8-0815D016E140}" type="parTrans" cxnId="{BF428150-97E7-4BB0-9BFE-B758DC680259}">
      <dgm:prSet/>
      <dgm:spPr/>
      <dgm:t>
        <a:bodyPr/>
        <a:lstStyle/>
        <a:p>
          <a:endParaRPr lang="es-CL"/>
        </a:p>
      </dgm:t>
    </dgm:pt>
    <dgm:pt modelId="{524E1EBC-E684-4D3E-AF72-F87E4F105339}" type="sibTrans" cxnId="{BF428150-97E7-4BB0-9BFE-B758DC680259}">
      <dgm:prSet/>
      <dgm:spPr/>
      <dgm:t>
        <a:bodyPr/>
        <a:lstStyle/>
        <a:p>
          <a:endParaRPr lang="es-CL"/>
        </a:p>
      </dgm:t>
    </dgm:pt>
    <dgm:pt modelId="{1F6E2E87-0AE1-4A31-9D6B-ADCFC4E835A8}" type="pres">
      <dgm:prSet presAssocID="{D16CA342-B950-4CC6-94F4-674F9CCEEF46}" presName="Name0" presStyleCnt="0">
        <dgm:presLayoutVars>
          <dgm:dir/>
          <dgm:animLvl val="lvl"/>
          <dgm:resizeHandles val="exact"/>
        </dgm:presLayoutVars>
      </dgm:prSet>
      <dgm:spPr/>
    </dgm:pt>
    <dgm:pt modelId="{F377295C-762A-4B8A-A556-E575E58DD88E}" type="pres">
      <dgm:prSet presAssocID="{CB7C9EFD-D287-41FB-878C-F156CB6298A3}" presName="parTxOnly" presStyleLbl="node1" presStyleIdx="0" presStyleCnt="2" custLinFactNeighborX="-2277" custLinFactNeighborY="27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BC5807F-FFE6-4499-87CA-C10946CA74BF}" type="pres">
      <dgm:prSet presAssocID="{B7ADA10B-F10D-4D16-ADE6-D3E76DA29EAE}" presName="parTxOnlySpace" presStyleCnt="0"/>
      <dgm:spPr/>
    </dgm:pt>
    <dgm:pt modelId="{CF9B2114-8B8A-4628-B428-1093687B65B9}" type="pres">
      <dgm:prSet presAssocID="{C3C69443-C28D-4298-9918-2B6054E1FE06}" presName="parTxOnly" presStyleLbl="node1" presStyleIdx="1" presStyleCnt="2" custLinFactNeighborX="2277" custLinFactNeighborY="23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D7BF553-3DBA-4025-9489-2C8AD39847DE}" srcId="{D16CA342-B950-4CC6-94F4-674F9CCEEF46}" destId="{CB7C9EFD-D287-41FB-878C-F156CB6298A3}" srcOrd="0" destOrd="0" parTransId="{303DDC36-259E-4356-B2FD-61E9C513E51F}" sibTransId="{B7ADA10B-F10D-4D16-ADE6-D3E76DA29EAE}"/>
    <dgm:cxn modelId="{BF428150-97E7-4BB0-9BFE-B758DC680259}" srcId="{D16CA342-B950-4CC6-94F4-674F9CCEEF46}" destId="{C3C69443-C28D-4298-9918-2B6054E1FE06}" srcOrd="1" destOrd="0" parTransId="{98F8CAFA-F93B-4814-98E8-0815D016E140}" sibTransId="{524E1EBC-E684-4D3E-AF72-F87E4F105339}"/>
    <dgm:cxn modelId="{FEC6FDAA-D035-4AD1-BD70-C6D34577921D}" type="presOf" srcId="{C3C69443-C28D-4298-9918-2B6054E1FE06}" destId="{CF9B2114-8B8A-4628-B428-1093687B65B9}" srcOrd="0" destOrd="0" presId="urn:microsoft.com/office/officeart/2005/8/layout/chevron1"/>
    <dgm:cxn modelId="{95CC58AF-4B49-4A2F-B7E1-EE1760A2C8EE}" type="presOf" srcId="{D16CA342-B950-4CC6-94F4-674F9CCEEF46}" destId="{1F6E2E87-0AE1-4A31-9D6B-ADCFC4E835A8}" srcOrd="0" destOrd="0" presId="urn:microsoft.com/office/officeart/2005/8/layout/chevron1"/>
    <dgm:cxn modelId="{199653BD-3DD7-4B63-A81A-1DC3FCAD20CE}" type="presOf" srcId="{CB7C9EFD-D287-41FB-878C-F156CB6298A3}" destId="{F377295C-762A-4B8A-A556-E575E58DD88E}" srcOrd="0" destOrd="0" presId="urn:microsoft.com/office/officeart/2005/8/layout/chevron1"/>
    <dgm:cxn modelId="{52A7AA06-AA26-4172-9BDB-7956E12924D4}" type="presParOf" srcId="{1F6E2E87-0AE1-4A31-9D6B-ADCFC4E835A8}" destId="{F377295C-762A-4B8A-A556-E575E58DD88E}" srcOrd="0" destOrd="0" presId="urn:microsoft.com/office/officeart/2005/8/layout/chevron1"/>
    <dgm:cxn modelId="{E6D9116C-114F-416D-A6F1-86D8AC296401}" type="presParOf" srcId="{1F6E2E87-0AE1-4A31-9D6B-ADCFC4E835A8}" destId="{7BC5807F-FFE6-4499-87CA-C10946CA74BF}" srcOrd="1" destOrd="0" presId="urn:microsoft.com/office/officeart/2005/8/layout/chevron1"/>
    <dgm:cxn modelId="{9B2E33F3-81CD-4682-85D8-E57C739559C3}" type="presParOf" srcId="{1F6E2E87-0AE1-4A31-9D6B-ADCFC4E835A8}" destId="{CF9B2114-8B8A-4628-B428-1093687B65B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B5112-FB45-4E29-8E5B-F1206AE33CE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6D00D1F-0124-4066-B1D3-EB8243AAA46F}">
      <dgm:prSet phldrT="[Texto]"/>
      <dgm:spPr/>
      <dgm:t>
        <a:bodyPr/>
        <a:lstStyle/>
        <a:p>
          <a:r>
            <a:rPr lang="es-CL" b="1" dirty="0" smtClean="0">
              <a:latin typeface="Century Gothic" panose="020B0502020202020204" pitchFamily="34" charset="0"/>
            </a:rPr>
            <a:t>Haciendo sobresalir el labio inferior sopla hacia arriba, de forma que levantes el pelo de tu </a:t>
          </a:r>
          <a:r>
            <a:rPr lang="es-CL" b="1" dirty="0" err="1" smtClean="0">
              <a:latin typeface="Century Gothic" panose="020B0502020202020204" pitchFamily="34" charset="0"/>
            </a:rPr>
            <a:t>chasquilla</a:t>
          </a:r>
          <a:r>
            <a:rPr lang="es-CL" b="1" dirty="0" smtClean="0">
              <a:latin typeface="Century Gothic" panose="020B0502020202020204" pitchFamily="34" charset="0"/>
            </a:rPr>
            <a:t>. </a:t>
          </a:r>
          <a:endParaRPr lang="es-CL" b="1" dirty="0">
            <a:latin typeface="Century Gothic" panose="020B0502020202020204" pitchFamily="34" charset="0"/>
          </a:endParaRPr>
        </a:p>
      </dgm:t>
    </dgm:pt>
    <dgm:pt modelId="{F613DFB3-2554-4CE3-8E96-8819E4493DB7}" type="parTrans" cxnId="{EEA08694-9C80-49CC-92FE-B13B595EA66C}">
      <dgm:prSet/>
      <dgm:spPr/>
      <dgm:t>
        <a:bodyPr/>
        <a:lstStyle/>
        <a:p>
          <a:endParaRPr lang="es-CL"/>
        </a:p>
      </dgm:t>
    </dgm:pt>
    <dgm:pt modelId="{932DADE0-39BB-4193-ACF8-6851C0D3F469}" type="sibTrans" cxnId="{EEA08694-9C80-49CC-92FE-B13B595EA66C}">
      <dgm:prSet/>
      <dgm:spPr/>
      <dgm:t>
        <a:bodyPr/>
        <a:lstStyle/>
        <a:p>
          <a:endParaRPr lang="es-CL"/>
        </a:p>
      </dgm:t>
    </dgm:pt>
    <dgm:pt modelId="{7352EFA4-2425-4953-BCF4-494DBDBA75A3}">
      <dgm:prSet phldrT="[Texto]"/>
      <dgm:spPr/>
      <dgm:t>
        <a:bodyPr/>
        <a:lstStyle/>
        <a:p>
          <a:r>
            <a:rPr lang="es-CL" b="1" dirty="0" smtClean="0">
              <a:latin typeface="Century Gothic" panose="020B0502020202020204" pitchFamily="34" charset="0"/>
            </a:rPr>
            <a:t>Pega en tu frente con cinta adhesiva, tiras de papel volantín ( u otro papel liviano) que te llegue a la altura de la boca, y levántalo mediante el soplo , que no se caiga…</a:t>
          </a:r>
          <a:endParaRPr lang="es-CL" b="1" dirty="0">
            <a:latin typeface="Century Gothic" panose="020B0502020202020204" pitchFamily="34" charset="0"/>
          </a:endParaRPr>
        </a:p>
      </dgm:t>
    </dgm:pt>
    <dgm:pt modelId="{843D7025-C757-4315-A6E1-EF946BA04BA3}" type="parTrans" cxnId="{FB0F0F48-8FAA-4110-B127-BBD465526147}">
      <dgm:prSet/>
      <dgm:spPr/>
      <dgm:t>
        <a:bodyPr/>
        <a:lstStyle/>
        <a:p>
          <a:endParaRPr lang="es-CL"/>
        </a:p>
      </dgm:t>
    </dgm:pt>
    <dgm:pt modelId="{80C8E460-42C0-4753-B8C5-3DBED90E1C83}" type="sibTrans" cxnId="{FB0F0F48-8FAA-4110-B127-BBD465526147}">
      <dgm:prSet/>
      <dgm:spPr/>
      <dgm:t>
        <a:bodyPr/>
        <a:lstStyle/>
        <a:p>
          <a:endParaRPr lang="es-CL"/>
        </a:p>
      </dgm:t>
    </dgm:pt>
    <dgm:pt modelId="{8ADC27D4-F469-46D8-8F96-F51010030033}">
      <dgm:prSet phldrT="[Texto]" custT="1"/>
      <dgm:spPr/>
      <dgm:t>
        <a:bodyPr/>
        <a:lstStyle/>
        <a:p>
          <a:r>
            <a:rPr lang="es-CL" sz="1500" b="1" dirty="0" smtClean="0">
              <a:latin typeface="Century Gothic" panose="020B0502020202020204" pitchFamily="34" charset="0"/>
            </a:rPr>
            <a:t>Hacer pompas de jabón. (con bombillas o juguete que viene listo para hacerlo)</a:t>
          </a:r>
          <a:endParaRPr lang="es-CL" sz="1500" b="1" dirty="0">
            <a:latin typeface="Century Gothic" panose="020B0502020202020204" pitchFamily="34" charset="0"/>
          </a:endParaRPr>
        </a:p>
      </dgm:t>
    </dgm:pt>
    <dgm:pt modelId="{8A7BE71E-EE34-471F-902E-E542D948AA55}" type="parTrans" cxnId="{2921FCEC-FF13-4B2B-8C36-DD1404C68919}">
      <dgm:prSet/>
      <dgm:spPr/>
      <dgm:t>
        <a:bodyPr/>
        <a:lstStyle/>
        <a:p>
          <a:endParaRPr lang="es-CL"/>
        </a:p>
      </dgm:t>
    </dgm:pt>
    <dgm:pt modelId="{06100068-0F30-4A43-8468-3127B1BD8C19}" type="sibTrans" cxnId="{2921FCEC-FF13-4B2B-8C36-DD1404C68919}">
      <dgm:prSet/>
      <dgm:spPr/>
      <dgm:t>
        <a:bodyPr/>
        <a:lstStyle/>
        <a:p>
          <a:endParaRPr lang="es-CL"/>
        </a:p>
      </dgm:t>
    </dgm:pt>
    <dgm:pt modelId="{8CC8B875-7AAF-48EE-A415-5FFC0E3AED92}" type="pres">
      <dgm:prSet presAssocID="{8D8B5112-FB45-4E29-8E5B-F1206AE33CE5}" presName="Name0" presStyleCnt="0">
        <dgm:presLayoutVars>
          <dgm:dir/>
          <dgm:animLvl val="lvl"/>
          <dgm:resizeHandles val="exact"/>
        </dgm:presLayoutVars>
      </dgm:prSet>
      <dgm:spPr/>
    </dgm:pt>
    <dgm:pt modelId="{090EF244-84DA-406E-9070-E8642B341833}" type="pres">
      <dgm:prSet presAssocID="{26D00D1F-0124-4066-B1D3-EB8243AAA46F}" presName="parTxOnly" presStyleLbl="node1" presStyleIdx="0" presStyleCnt="3" custLinFactNeighborX="-40444" custLinFactNeighborY="-80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E99A2A7-0AC0-46BC-87F7-AC19F7563B4D}" type="pres">
      <dgm:prSet presAssocID="{932DADE0-39BB-4193-ACF8-6851C0D3F469}" presName="parTxOnlySpace" presStyleCnt="0"/>
      <dgm:spPr/>
    </dgm:pt>
    <dgm:pt modelId="{2C583C04-A72C-40E8-BEAE-F367CC67C41D}" type="pres">
      <dgm:prSet presAssocID="{7352EFA4-2425-4953-BCF4-494DBDBA75A3}" presName="parTxOnly" presStyleLbl="node1" presStyleIdx="1" presStyleCnt="3" custLinFactNeighborX="-14707" custLinFactNeighborY="-73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E0D16B-59FC-48B9-8401-1025F3F37EE0}" type="pres">
      <dgm:prSet presAssocID="{80C8E460-42C0-4753-B8C5-3DBED90E1C83}" presName="parTxOnlySpace" presStyleCnt="0"/>
      <dgm:spPr/>
    </dgm:pt>
    <dgm:pt modelId="{7D9B0A4E-B78F-4F04-ADA0-7B2C42B641B4}" type="pres">
      <dgm:prSet presAssocID="{8ADC27D4-F469-46D8-8F96-F51010030033}" presName="parTxOnly" presStyleLbl="node1" presStyleIdx="2" presStyleCnt="3" custLinFactNeighborX="3677" custLinFactNeighborY="-80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84E3989-E17F-4FB2-B757-BEA6D997E079}" type="presOf" srcId="{8ADC27D4-F469-46D8-8F96-F51010030033}" destId="{7D9B0A4E-B78F-4F04-ADA0-7B2C42B641B4}" srcOrd="0" destOrd="0" presId="urn:microsoft.com/office/officeart/2005/8/layout/chevron1"/>
    <dgm:cxn modelId="{EEA08694-9C80-49CC-92FE-B13B595EA66C}" srcId="{8D8B5112-FB45-4E29-8E5B-F1206AE33CE5}" destId="{26D00D1F-0124-4066-B1D3-EB8243AAA46F}" srcOrd="0" destOrd="0" parTransId="{F613DFB3-2554-4CE3-8E96-8819E4493DB7}" sibTransId="{932DADE0-39BB-4193-ACF8-6851C0D3F469}"/>
    <dgm:cxn modelId="{27A8EFF9-DDB3-4E50-A908-26CABC819279}" type="presOf" srcId="{26D00D1F-0124-4066-B1D3-EB8243AAA46F}" destId="{090EF244-84DA-406E-9070-E8642B341833}" srcOrd="0" destOrd="0" presId="urn:microsoft.com/office/officeart/2005/8/layout/chevron1"/>
    <dgm:cxn modelId="{2921FCEC-FF13-4B2B-8C36-DD1404C68919}" srcId="{8D8B5112-FB45-4E29-8E5B-F1206AE33CE5}" destId="{8ADC27D4-F469-46D8-8F96-F51010030033}" srcOrd="2" destOrd="0" parTransId="{8A7BE71E-EE34-471F-902E-E542D948AA55}" sibTransId="{06100068-0F30-4A43-8468-3127B1BD8C19}"/>
    <dgm:cxn modelId="{07096900-48AF-4C22-A163-2734B05AD29B}" type="presOf" srcId="{7352EFA4-2425-4953-BCF4-494DBDBA75A3}" destId="{2C583C04-A72C-40E8-BEAE-F367CC67C41D}" srcOrd="0" destOrd="0" presId="urn:microsoft.com/office/officeart/2005/8/layout/chevron1"/>
    <dgm:cxn modelId="{FB0F0F48-8FAA-4110-B127-BBD465526147}" srcId="{8D8B5112-FB45-4E29-8E5B-F1206AE33CE5}" destId="{7352EFA4-2425-4953-BCF4-494DBDBA75A3}" srcOrd="1" destOrd="0" parTransId="{843D7025-C757-4315-A6E1-EF946BA04BA3}" sibTransId="{80C8E460-42C0-4753-B8C5-3DBED90E1C83}"/>
    <dgm:cxn modelId="{9EC6DE67-7861-4EE7-8039-7F0F84461F11}" type="presOf" srcId="{8D8B5112-FB45-4E29-8E5B-F1206AE33CE5}" destId="{8CC8B875-7AAF-48EE-A415-5FFC0E3AED92}" srcOrd="0" destOrd="0" presId="urn:microsoft.com/office/officeart/2005/8/layout/chevron1"/>
    <dgm:cxn modelId="{ABAD7498-39C7-4BB1-B764-19AA00D98367}" type="presParOf" srcId="{8CC8B875-7AAF-48EE-A415-5FFC0E3AED92}" destId="{090EF244-84DA-406E-9070-E8642B341833}" srcOrd="0" destOrd="0" presId="urn:microsoft.com/office/officeart/2005/8/layout/chevron1"/>
    <dgm:cxn modelId="{C53E8A3D-AE4D-433B-A076-DDCE08F370AF}" type="presParOf" srcId="{8CC8B875-7AAF-48EE-A415-5FFC0E3AED92}" destId="{BE99A2A7-0AC0-46BC-87F7-AC19F7563B4D}" srcOrd="1" destOrd="0" presId="urn:microsoft.com/office/officeart/2005/8/layout/chevron1"/>
    <dgm:cxn modelId="{55B5715E-E26C-4EE0-AD47-2DCB7940BB7D}" type="presParOf" srcId="{8CC8B875-7AAF-48EE-A415-5FFC0E3AED92}" destId="{2C583C04-A72C-40E8-BEAE-F367CC67C41D}" srcOrd="2" destOrd="0" presId="urn:microsoft.com/office/officeart/2005/8/layout/chevron1"/>
    <dgm:cxn modelId="{AC2C6706-4D26-4CA0-B552-D16FBB9B31D5}" type="presParOf" srcId="{8CC8B875-7AAF-48EE-A415-5FFC0E3AED92}" destId="{AEE0D16B-59FC-48B9-8401-1025F3F37EE0}" srcOrd="3" destOrd="0" presId="urn:microsoft.com/office/officeart/2005/8/layout/chevron1"/>
    <dgm:cxn modelId="{077954F2-789F-40C9-B679-D8E12B905FF0}" type="presParOf" srcId="{8CC8B875-7AAF-48EE-A415-5FFC0E3AED92}" destId="{7D9B0A4E-B78F-4F04-ADA0-7B2C42B641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BADF54-28ED-4ADC-9556-30C753B2E4AE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F974E23E-B09E-4837-859F-278AC8CBE32E}">
      <dgm:prSet custT="1"/>
      <dgm:spPr/>
      <dgm:t>
        <a:bodyPr/>
        <a:lstStyle/>
        <a:p>
          <a:r>
            <a:rPr lang="es-CL" sz="1400" b="1" dirty="0" smtClean="0"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Apaga una vela, en diferentes posiciones, más cerca o más lejos, ¡no la apagues rápido!, sino que toma aire y sopla sin apagarla.</a:t>
          </a:r>
        </a:p>
      </dgm:t>
    </dgm:pt>
    <dgm:pt modelId="{4CC4F40A-510D-483C-999C-C19EB450AC15}" type="parTrans" cxnId="{D2654A12-9028-468E-8A0E-0D73FA715CC8}">
      <dgm:prSet/>
      <dgm:spPr/>
      <dgm:t>
        <a:bodyPr/>
        <a:lstStyle/>
        <a:p>
          <a:endParaRPr lang="es-CL"/>
        </a:p>
      </dgm:t>
    </dgm:pt>
    <dgm:pt modelId="{A00C8736-B7F6-44E4-95AF-BCC05367F0BB}" type="sibTrans" cxnId="{D2654A12-9028-468E-8A0E-0D73FA715CC8}">
      <dgm:prSet/>
      <dgm:spPr/>
      <dgm:t>
        <a:bodyPr/>
        <a:lstStyle/>
        <a:p>
          <a:endParaRPr lang="es-CL"/>
        </a:p>
      </dgm:t>
    </dgm:pt>
    <dgm:pt modelId="{13FDBACC-E9D3-4BF9-865C-345438223466}">
      <dgm:prSet custT="1"/>
      <dgm:spPr/>
      <dgm:t>
        <a:bodyPr/>
        <a:lstStyle/>
        <a:p>
          <a:r>
            <a:rPr lang="es-CL" sz="1300" b="1" dirty="0" smtClean="0">
              <a:latin typeface="Century Gothic" panose="020B0502020202020204" pitchFamily="34" charset="0"/>
            </a:rPr>
            <a:t>Juega  con alguien de tu familia …¡quién  apaga la vela antes! colocándola en diferentes posiciones; de esta manera cuanto más alejada esté la velo, mayor será la capacidad pulmonar exigida.</a:t>
          </a:r>
          <a:endParaRPr lang="es-CL" sz="1300" b="1" dirty="0">
            <a:latin typeface="Century Gothic" panose="020B0502020202020204" pitchFamily="34" charset="0"/>
          </a:endParaRPr>
        </a:p>
      </dgm:t>
    </dgm:pt>
    <dgm:pt modelId="{6DDB6476-9D1E-429C-8072-33D074C50B26}" type="parTrans" cxnId="{2885230A-083C-47D7-95F6-31F679AC551E}">
      <dgm:prSet/>
      <dgm:spPr/>
      <dgm:t>
        <a:bodyPr/>
        <a:lstStyle/>
        <a:p>
          <a:endParaRPr lang="es-CL"/>
        </a:p>
      </dgm:t>
    </dgm:pt>
    <dgm:pt modelId="{7400877D-8C63-4D2F-A536-9A7EA058FBB8}" type="sibTrans" cxnId="{2885230A-083C-47D7-95F6-31F679AC551E}">
      <dgm:prSet/>
      <dgm:spPr/>
      <dgm:t>
        <a:bodyPr/>
        <a:lstStyle/>
        <a:p>
          <a:endParaRPr lang="es-CL"/>
        </a:p>
      </dgm:t>
    </dgm:pt>
    <dgm:pt modelId="{A55AE474-01E5-457D-A292-3DA2E8CEDBB2}">
      <dgm:prSet/>
      <dgm:spPr/>
      <dgm:t>
        <a:bodyPr/>
        <a:lstStyle/>
        <a:p>
          <a:r>
            <a:rPr lang="es-ES" b="1" dirty="0" smtClean="0">
              <a:latin typeface="Century Gothic" panose="020B0502020202020204" pitchFamily="34" charset="0"/>
            </a:rPr>
            <a:t>Que un adulto prenda varias velas y apagaras de una en una.</a:t>
          </a:r>
          <a:endParaRPr lang="es-CL" b="1" dirty="0">
            <a:latin typeface="Century Gothic" panose="020B0502020202020204" pitchFamily="34" charset="0"/>
          </a:endParaRPr>
        </a:p>
      </dgm:t>
    </dgm:pt>
    <dgm:pt modelId="{CA2EC189-8F4D-4ED2-A380-077D666A53CF}" type="parTrans" cxnId="{673EF0A1-65E9-4039-8B31-082784245D73}">
      <dgm:prSet/>
      <dgm:spPr/>
      <dgm:t>
        <a:bodyPr/>
        <a:lstStyle/>
        <a:p>
          <a:endParaRPr lang="es-CL"/>
        </a:p>
      </dgm:t>
    </dgm:pt>
    <dgm:pt modelId="{785A17CC-DA7F-4EB9-B166-06447E5A1683}" type="sibTrans" cxnId="{673EF0A1-65E9-4039-8B31-082784245D73}">
      <dgm:prSet/>
      <dgm:spPr/>
      <dgm:t>
        <a:bodyPr/>
        <a:lstStyle/>
        <a:p>
          <a:endParaRPr lang="es-CL"/>
        </a:p>
      </dgm:t>
    </dgm:pt>
    <dgm:pt modelId="{E2ACCACA-0F66-4779-95F9-14D5E7D1290E}">
      <dgm:prSet custT="1"/>
      <dgm:spPr/>
      <dgm:t>
        <a:bodyPr/>
        <a:lstStyle/>
        <a:p>
          <a:r>
            <a:rPr lang="es-ES" sz="1200" b="1" dirty="0" smtClean="0">
              <a:latin typeface="Century Gothic" panose="020B0502020202020204" pitchFamily="34" charset="0"/>
            </a:rPr>
            <a:t>Apaga velas con bombillas</a:t>
          </a:r>
          <a:endParaRPr lang="es-CL" sz="700" b="1" dirty="0"/>
        </a:p>
      </dgm:t>
    </dgm:pt>
    <dgm:pt modelId="{2E27B7C7-AC1D-4588-8D17-3D0591D5BBE3}" type="parTrans" cxnId="{8317A11C-E96F-49F5-BED0-EC2FE2102CF3}">
      <dgm:prSet/>
      <dgm:spPr/>
      <dgm:t>
        <a:bodyPr/>
        <a:lstStyle/>
        <a:p>
          <a:endParaRPr lang="es-CL"/>
        </a:p>
      </dgm:t>
    </dgm:pt>
    <dgm:pt modelId="{F084D248-0525-4C52-945D-97883E71FB87}" type="sibTrans" cxnId="{8317A11C-E96F-49F5-BED0-EC2FE2102CF3}">
      <dgm:prSet/>
      <dgm:spPr/>
      <dgm:t>
        <a:bodyPr/>
        <a:lstStyle/>
        <a:p>
          <a:endParaRPr lang="es-CL"/>
        </a:p>
      </dgm:t>
    </dgm:pt>
    <dgm:pt modelId="{FE92B978-2A49-4CC1-8A1C-217647F6E7C4}" type="pres">
      <dgm:prSet presAssocID="{00BADF54-28ED-4ADC-9556-30C753B2E4A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0F6AEDA2-9D64-435C-ACC9-CE283F1DEDA1}" type="pres">
      <dgm:prSet presAssocID="{F974E23E-B09E-4837-859F-278AC8CBE32E}" presName="composite" presStyleCnt="0"/>
      <dgm:spPr/>
    </dgm:pt>
    <dgm:pt modelId="{DDD9C7E8-C52C-496D-A2E3-2271BA8C2B34}" type="pres">
      <dgm:prSet presAssocID="{F974E23E-B09E-4837-859F-278AC8CBE32E}" presName="Parent1" presStyleLbl="node1" presStyleIdx="0" presStyleCnt="8" custScaleX="1474098" custScaleY="674883" custLinFactX="-200000" custLinFactNeighborX="-230595" custLinFactNeighborY="61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4465F9-6B3F-4D0B-A0D9-DA8C60CE22F8}" type="pres">
      <dgm:prSet presAssocID="{F974E23E-B09E-4837-859F-278AC8CBE32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1E7A8F25-C862-42B1-8BD0-DACC34D4E774}" type="pres">
      <dgm:prSet presAssocID="{F974E23E-B09E-4837-859F-278AC8CBE32E}" presName="BalanceSpacing" presStyleCnt="0"/>
      <dgm:spPr/>
    </dgm:pt>
    <dgm:pt modelId="{9B6DE66E-B1A8-4238-B146-CF11C2F1E7CE}" type="pres">
      <dgm:prSet presAssocID="{F974E23E-B09E-4837-859F-278AC8CBE32E}" presName="BalanceSpacing1" presStyleCnt="0"/>
      <dgm:spPr/>
    </dgm:pt>
    <dgm:pt modelId="{F426BFE7-5BA0-4697-8D1F-3FDE76660762}" type="pres">
      <dgm:prSet presAssocID="{A00C8736-B7F6-44E4-95AF-BCC05367F0BB}" presName="Accent1Text" presStyleLbl="node1" presStyleIdx="1" presStyleCnt="8" custLinFactX="495683" custLinFactNeighborX="500000"/>
      <dgm:spPr/>
      <dgm:t>
        <a:bodyPr/>
        <a:lstStyle/>
        <a:p>
          <a:endParaRPr lang="es-CL"/>
        </a:p>
      </dgm:t>
    </dgm:pt>
    <dgm:pt modelId="{88C4AD91-7D94-47AB-8C5C-828A4D2F282E}" type="pres">
      <dgm:prSet presAssocID="{A00C8736-B7F6-44E4-95AF-BCC05367F0BB}" presName="spaceBetweenRectangles" presStyleCnt="0"/>
      <dgm:spPr/>
    </dgm:pt>
    <dgm:pt modelId="{8F7480A4-C2FD-48E8-91E3-F5B59B9FAF0C}" type="pres">
      <dgm:prSet presAssocID="{A55AE474-01E5-457D-A292-3DA2E8CEDBB2}" presName="composite" presStyleCnt="0"/>
      <dgm:spPr/>
    </dgm:pt>
    <dgm:pt modelId="{C5DB7573-8396-4756-837F-19A242B5A6CA}" type="pres">
      <dgm:prSet presAssocID="{A55AE474-01E5-457D-A292-3DA2E8CEDBB2}" presName="Parent1" presStyleLbl="node1" presStyleIdx="2" presStyleCnt="8" custScaleX="944173" custScaleY="536888" custLinFactX="-299324" custLinFactY="86866" custLinFactNeighborX="-3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2894350-A717-4A04-BC15-23C3744B6315}" type="pres">
      <dgm:prSet presAssocID="{A55AE474-01E5-457D-A292-3DA2E8CEDBB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EA7AD5F-E088-4AC3-8031-4C7035FA8D50}" type="pres">
      <dgm:prSet presAssocID="{A55AE474-01E5-457D-A292-3DA2E8CEDBB2}" presName="BalanceSpacing" presStyleCnt="0"/>
      <dgm:spPr/>
    </dgm:pt>
    <dgm:pt modelId="{4B2259F7-EBFC-45D0-89B4-D8F77473ECF4}" type="pres">
      <dgm:prSet presAssocID="{A55AE474-01E5-457D-A292-3DA2E8CEDBB2}" presName="BalanceSpacing1" presStyleCnt="0"/>
      <dgm:spPr/>
    </dgm:pt>
    <dgm:pt modelId="{360DABC8-B581-4E4D-B82C-3936B4C38D0E}" type="pres">
      <dgm:prSet presAssocID="{785A17CC-DA7F-4EB9-B166-06447E5A1683}" presName="Accent1Text" presStyleLbl="node1" presStyleIdx="3" presStyleCnt="8" custScaleX="252144" custScaleY="231192"/>
      <dgm:spPr/>
      <dgm:t>
        <a:bodyPr/>
        <a:lstStyle/>
        <a:p>
          <a:endParaRPr lang="es-CL"/>
        </a:p>
      </dgm:t>
    </dgm:pt>
    <dgm:pt modelId="{93AAEA63-E32B-4BD1-A38D-131F47BE210C}" type="pres">
      <dgm:prSet presAssocID="{785A17CC-DA7F-4EB9-B166-06447E5A1683}" presName="spaceBetweenRectangles" presStyleCnt="0"/>
      <dgm:spPr/>
    </dgm:pt>
    <dgm:pt modelId="{6225D700-1198-482F-82CF-F5EB63DD316A}" type="pres">
      <dgm:prSet presAssocID="{E2ACCACA-0F66-4779-95F9-14D5E7D1290E}" presName="composite" presStyleCnt="0"/>
      <dgm:spPr/>
    </dgm:pt>
    <dgm:pt modelId="{C1FB3389-7DE1-42E5-8B1A-58DD455C5DE2}" type="pres">
      <dgm:prSet presAssocID="{E2ACCACA-0F66-4779-95F9-14D5E7D1290E}" presName="Parent1" presStyleLbl="node1" presStyleIdx="4" presStyleCnt="8" custScaleX="633189" custScaleY="387099" custLinFactX="202232" custLinFactY="-100000" custLinFactNeighborX="300000" custLinFactNeighborY="-1160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95AAE2-D582-4913-AB83-15BDCC1D4005}" type="pres">
      <dgm:prSet presAssocID="{E2ACCACA-0F66-4779-95F9-14D5E7D1290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7BCA0BC-A246-48E3-B9D4-7C6F97736810}" type="pres">
      <dgm:prSet presAssocID="{E2ACCACA-0F66-4779-95F9-14D5E7D1290E}" presName="BalanceSpacing" presStyleCnt="0"/>
      <dgm:spPr/>
    </dgm:pt>
    <dgm:pt modelId="{A16B1984-931E-451D-A43E-794D8D45E898}" type="pres">
      <dgm:prSet presAssocID="{E2ACCACA-0F66-4779-95F9-14D5E7D1290E}" presName="BalanceSpacing1" presStyleCnt="0"/>
      <dgm:spPr/>
    </dgm:pt>
    <dgm:pt modelId="{58FCF859-B5D7-4FD5-8B0E-07E6EE558174}" type="pres">
      <dgm:prSet presAssocID="{F084D248-0525-4C52-945D-97883E71FB87}" presName="Accent1Text" presStyleLbl="node1" presStyleIdx="5" presStyleCnt="8"/>
      <dgm:spPr/>
      <dgm:t>
        <a:bodyPr/>
        <a:lstStyle/>
        <a:p>
          <a:endParaRPr lang="es-CL"/>
        </a:p>
      </dgm:t>
    </dgm:pt>
    <dgm:pt modelId="{BF5E01FC-753A-4A55-9EE2-F3062D6BE395}" type="pres">
      <dgm:prSet presAssocID="{F084D248-0525-4C52-945D-97883E71FB87}" presName="spaceBetweenRectangles" presStyleCnt="0"/>
      <dgm:spPr/>
    </dgm:pt>
    <dgm:pt modelId="{9C9563FB-2835-41E7-87C0-C41E4A8C38B9}" type="pres">
      <dgm:prSet presAssocID="{13FDBACC-E9D3-4BF9-865C-345438223466}" presName="composite" presStyleCnt="0"/>
      <dgm:spPr/>
    </dgm:pt>
    <dgm:pt modelId="{54125C8E-C7E9-4326-B0E8-CDD43392ACC5}" type="pres">
      <dgm:prSet presAssocID="{13FDBACC-E9D3-4BF9-865C-345438223466}" presName="Parent1" presStyleLbl="node1" presStyleIdx="6" presStyleCnt="8" custScaleX="1260097" custScaleY="943463" custLinFactX="100000" custLinFactNeighborX="128504" custLinFactNeighborY="-14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30CB4-9EA2-4EDD-8473-2A4AF33EFE22}" type="pres">
      <dgm:prSet presAssocID="{13FDBACC-E9D3-4BF9-865C-345438223466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B41AE89-0661-4B4E-A81F-0B063A0D8DEA}" type="pres">
      <dgm:prSet presAssocID="{13FDBACC-E9D3-4BF9-865C-345438223466}" presName="BalanceSpacing" presStyleCnt="0"/>
      <dgm:spPr/>
    </dgm:pt>
    <dgm:pt modelId="{1B528601-595A-45F7-B6B9-44DC39B119A9}" type="pres">
      <dgm:prSet presAssocID="{13FDBACC-E9D3-4BF9-865C-345438223466}" presName="BalanceSpacing1" presStyleCnt="0"/>
      <dgm:spPr/>
    </dgm:pt>
    <dgm:pt modelId="{191E55BC-487B-4DA0-9CDC-C842DA201B63}" type="pres">
      <dgm:prSet presAssocID="{7400877D-8C63-4D2F-A536-9A7EA058FBB8}" presName="Accent1Text" presStyleLbl="node1" presStyleIdx="7" presStyleCnt="8" custLinFactX="600000" custLinFactY="-200000" custLinFactNeighborX="669481" custLinFactNeighborY="-235154"/>
      <dgm:spPr/>
      <dgm:t>
        <a:bodyPr/>
        <a:lstStyle/>
        <a:p>
          <a:endParaRPr lang="es-CL"/>
        </a:p>
      </dgm:t>
    </dgm:pt>
  </dgm:ptLst>
  <dgm:cxnLst>
    <dgm:cxn modelId="{673EF0A1-65E9-4039-8B31-082784245D73}" srcId="{00BADF54-28ED-4ADC-9556-30C753B2E4AE}" destId="{A55AE474-01E5-457D-A292-3DA2E8CEDBB2}" srcOrd="1" destOrd="0" parTransId="{CA2EC189-8F4D-4ED2-A380-077D666A53CF}" sibTransId="{785A17CC-DA7F-4EB9-B166-06447E5A1683}"/>
    <dgm:cxn modelId="{59ABE416-A8E3-4474-83D9-3D8508AB7B91}" type="presOf" srcId="{785A17CC-DA7F-4EB9-B166-06447E5A1683}" destId="{360DABC8-B581-4E4D-B82C-3936B4C38D0E}" srcOrd="0" destOrd="0" presId="urn:microsoft.com/office/officeart/2008/layout/AlternatingHexagons"/>
    <dgm:cxn modelId="{D2654A12-9028-468E-8A0E-0D73FA715CC8}" srcId="{00BADF54-28ED-4ADC-9556-30C753B2E4AE}" destId="{F974E23E-B09E-4837-859F-278AC8CBE32E}" srcOrd="0" destOrd="0" parTransId="{4CC4F40A-510D-483C-999C-C19EB450AC15}" sibTransId="{A00C8736-B7F6-44E4-95AF-BCC05367F0BB}"/>
    <dgm:cxn modelId="{1C861F41-EE5A-4384-9AFB-E40C4A824C26}" type="presOf" srcId="{A00C8736-B7F6-44E4-95AF-BCC05367F0BB}" destId="{F426BFE7-5BA0-4697-8D1F-3FDE76660762}" srcOrd="0" destOrd="0" presId="urn:microsoft.com/office/officeart/2008/layout/AlternatingHexagons"/>
    <dgm:cxn modelId="{6A23743A-E6E9-4E08-AEE5-2334450EEB28}" type="presOf" srcId="{F084D248-0525-4C52-945D-97883E71FB87}" destId="{58FCF859-B5D7-4FD5-8B0E-07E6EE558174}" srcOrd="0" destOrd="0" presId="urn:microsoft.com/office/officeart/2008/layout/AlternatingHexagons"/>
    <dgm:cxn modelId="{52455A17-C5B7-4193-9541-830A30A3A894}" type="presOf" srcId="{00BADF54-28ED-4ADC-9556-30C753B2E4AE}" destId="{FE92B978-2A49-4CC1-8A1C-217647F6E7C4}" srcOrd="0" destOrd="0" presId="urn:microsoft.com/office/officeart/2008/layout/AlternatingHexagons"/>
    <dgm:cxn modelId="{2885230A-083C-47D7-95F6-31F679AC551E}" srcId="{00BADF54-28ED-4ADC-9556-30C753B2E4AE}" destId="{13FDBACC-E9D3-4BF9-865C-345438223466}" srcOrd="3" destOrd="0" parTransId="{6DDB6476-9D1E-429C-8072-33D074C50B26}" sibTransId="{7400877D-8C63-4D2F-A536-9A7EA058FBB8}"/>
    <dgm:cxn modelId="{A5BA914C-6072-4B6F-89A4-191E2C9CC67B}" type="presOf" srcId="{F974E23E-B09E-4837-859F-278AC8CBE32E}" destId="{DDD9C7E8-C52C-496D-A2E3-2271BA8C2B34}" srcOrd="0" destOrd="0" presId="urn:microsoft.com/office/officeart/2008/layout/AlternatingHexagons"/>
    <dgm:cxn modelId="{714C6E76-24A6-4CCD-8E16-52112C0E3B51}" type="presOf" srcId="{A55AE474-01E5-457D-A292-3DA2E8CEDBB2}" destId="{C5DB7573-8396-4756-837F-19A242B5A6CA}" srcOrd="0" destOrd="0" presId="urn:microsoft.com/office/officeart/2008/layout/AlternatingHexagons"/>
    <dgm:cxn modelId="{78343CD5-9211-4C3B-91D3-DDA064DBD319}" type="presOf" srcId="{13FDBACC-E9D3-4BF9-865C-345438223466}" destId="{54125C8E-C7E9-4326-B0E8-CDD43392ACC5}" srcOrd="0" destOrd="0" presId="urn:microsoft.com/office/officeart/2008/layout/AlternatingHexagons"/>
    <dgm:cxn modelId="{DE399B80-38EC-4223-BCA8-D9CE13783D11}" type="presOf" srcId="{7400877D-8C63-4D2F-A536-9A7EA058FBB8}" destId="{191E55BC-487B-4DA0-9CDC-C842DA201B63}" srcOrd="0" destOrd="0" presId="urn:microsoft.com/office/officeart/2008/layout/AlternatingHexagons"/>
    <dgm:cxn modelId="{8317A11C-E96F-49F5-BED0-EC2FE2102CF3}" srcId="{00BADF54-28ED-4ADC-9556-30C753B2E4AE}" destId="{E2ACCACA-0F66-4779-95F9-14D5E7D1290E}" srcOrd="2" destOrd="0" parTransId="{2E27B7C7-AC1D-4588-8D17-3D0591D5BBE3}" sibTransId="{F084D248-0525-4C52-945D-97883E71FB87}"/>
    <dgm:cxn modelId="{377422AB-064C-4DCA-922B-9D72E6CF53AB}" type="presOf" srcId="{E2ACCACA-0F66-4779-95F9-14D5E7D1290E}" destId="{C1FB3389-7DE1-42E5-8B1A-58DD455C5DE2}" srcOrd="0" destOrd="0" presId="urn:microsoft.com/office/officeart/2008/layout/AlternatingHexagons"/>
    <dgm:cxn modelId="{31B7A9D7-8394-40EC-B1BE-A18AC12490F6}" type="presParOf" srcId="{FE92B978-2A49-4CC1-8A1C-217647F6E7C4}" destId="{0F6AEDA2-9D64-435C-ACC9-CE283F1DEDA1}" srcOrd="0" destOrd="0" presId="urn:microsoft.com/office/officeart/2008/layout/AlternatingHexagons"/>
    <dgm:cxn modelId="{855F988E-3E8E-4329-A1DF-25DDA87D7493}" type="presParOf" srcId="{0F6AEDA2-9D64-435C-ACC9-CE283F1DEDA1}" destId="{DDD9C7E8-C52C-496D-A2E3-2271BA8C2B34}" srcOrd="0" destOrd="0" presId="urn:microsoft.com/office/officeart/2008/layout/AlternatingHexagons"/>
    <dgm:cxn modelId="{7265A127-F3A4-4B4A-B5DF-EE478B8930A7}" type="presParOf" srcId="{0F6AEDA2-9D64-435C-ACC9-CE283F1DEDA1}" destId="{9E4465F9-6B3F-4D0B-A0D9-DA8C60CE22F8}" srcOrd="1" destOrd="0" presId="urn:microsoft.com/office/officeart/2008/layout/AlternatingHexagons"/>
    <dgm:cxn modelId="{EAA2A830-7C00-48FE-AC46-663A9CAC5EAA}" type="presParOf" srcId="{0F6AEDA2-9D64-435C-ACC9-CE283F1DEDA1}" destId="{1E7A8F25-C862-42B1-8BD0-DACC34D4E774}" srcOrd="2" destOrd="0" presId="urn:microsoft.com/office/officeart/2008/layout/AlternatingHexagons"/>
    <dgm:cxn modelId="{94C69C54-2501-46B3-8856-EB85FFBAB03B}" type="presParOf" srcId="{0F6AEDA2-9D64-435C-ACC9-CE283F1DEDA1}" destId="{9B6DE66E-B1A8-4238-B146-CF11C2F1E7CE}" srcOrd="3" destOrd="0" presId="urn:microsoft.com/office/officeart/2008/layout/AlternatingHexagons"/>
    <dgm:cxn modelId="{F6149BEA-9BB9-429B-8CD9-14D3F3148BE5}" type="presParOf" srcId="{0F6AEDA2-9D64-435C-ACC9-CE283F1DEDA1}" destId="{F426BFE7-5BA0-4697-8D1F-3FDE76660762}" srcOrd="4" destOrd="0" presId="urn:microsoft.com/office/officeart/2008/layout/AlternatingHexagons"/>
    <dgm:cxn modelId="{EE59D028-73FB-4639-AECB-95C3733C2ABF}" type="presParOf" srcId="{FE92B978-2A49-4CC1-8A1C-217647F6E7C4}" destId="{88C4AD91-7D94-47AB-8C5C-828A4D2F282E}" srcOrd="1" destOrd="0" presId="urn:microsoft.com/office/officeart/2008/layout/AlternatingHexagons"/>
    <dgm:cxn modelId="{54BA4658-528A-4A5F-9CF8-A5AB18846AFA}" type="presParOf" srcId="{FE92B978-2A49-4CC1-8A1C-217647F6E7C4}" destId="{8F7480A4-C2FD-48E8-91E3-F5B59B9FAF0C}" srcOrd="2" destOrd="0" presId="urn:microsoft.com/office/officeart/2008/layout/AlternatingHexagons"/>
    <dgm:cxn modelId="{19440E11-0CF3-46F4-9611-D9B655F785B7}" type="presParOf" srcId="{8F7480A4-C2FD-48E8-91E3-F5B59B9FAF0C}" destId="{C5DB7573-8396-4756-837F-19A242B5A6CA}" srcOrd="0" destOrd="0" presId="urn:microsoft.com/office/officeart/2008/layout/AlternatingHexagons"/>
    <dgm:cxn modelId="{BB8EB655-46EE-4F57-AEE4-618852649334}" type="presParOf" srcId="{8F7480A4-C2FD-48E8-91E3-F5B59B9FAF0C}" destId="{92894350-A717-4A04-BC15-23C3744B6315}" srcOrd="1" destOrd="0" presId="urn:microsoft.com/office/officeart/2008/layout/AlternatingHexagons"/>
    <dgm:cxn modelId="{0837680E-412A-4CC0-BF2E-419B6F2D88A8}" type="presParOf" srcId="{8F7480A4-C2FD-48E8-91E3-F5B59B9FAF0C}" destId="{0EA7AD5F-E088-4AC3-8031-4C7035FA8D50}" srcOrd="2" destOrd="0" presId="urn:microsoft.com/office/officeart/2008/layout/AlternatingHexagons"/>
    <dgm:cxn modelId="{F1A90945-742A-4E3E-9C14-43EF9FC16685}" type="presParOf" srcId="{8F7480A4-C2FD-48E8-91E3-F5B59B9FAF0C}" destId="{4B2259F7-EBFC-45D0-89B4-D8F77473ECF4}" srcOrd="3" destOrd="0" presId="urn:microsoft.com/office/officeart/2008/layout/AlternatingHexagons"/>
    <dgm:cxn modelId="{900582A6-E45E-4B14-B687-C86BB7FF492C}" type="presParOf" srcId="{8F7480A4-C2FD-48E8-91E3-F5B59B9FAF0C}" destId="{360DABC8-B581-4E4D-B82C-3936B4C38D0E}" srcOrd="4" destOrd="0" presId="urn:microsoft.com/office/officeart/2008/layout/AlternatingHexagons"/>
    <dgm:cxn modelId="{3B82D0D0-F1F7-4017-97B0-040805410A18}" type="presParOf" srcId="{FE92B978-2A49-4CC1-8A1C-217647F6E7C4}" destId="{93AAEA63-E32B-4BD1-A38D-131F47BE210C}" srcOrd="3" destOrd="0" presId="urn:microsoft.com/office/officeart/2008/layout/AlternatingHexagons"/>
    <dgm:cxn modelId="{8C857E46-7C15-49E4-922D-2BA3676BDD4C}" type="presParOf" srcId="{FE92B978-2A49-4CC1-8A1C-217647F6E7C4}" destId="{6225D700-1198-482F-82CF-F5EB63DD316A}" srcOrd="4" destOrd="0" presId="urn:microsoft.com/office/officeart/2008/layout/AlternatingHexagons"/>
    <dgm:cxn modelId="{D929FA50-FDAF-4CC3-967A-9E51121342C9}" type="presParOf" srcId="{6225D700-1198-482F-82CF-F5EB63DD316A}" destId="{C1FB3389-7DE1-42E5-8B1A-58DD455C5DE2}" srcOrd="0" destOrd="0" presId="urn:microsoft.com/office/officeart/2008/layout/AlternatingHexagons"/>
    <dgm:cxn modelId="{B81F7856-070E-47D7-9483-E7C7803DF1AD}" type="presParOf" srcId="{6225D700-1198-482F-82CF-F5EB63DD316A}" destId="{2B95AAE2-D582-4913-AB83-15BDCC1D4005}" srcOrd="1" destOrd="0" presId="urn:microsoft.com/office/officeart/2008/layout/AlternatingHexagons"/>
    <dgm:cxn modelId="{E0EBD984-1098-42B7-9878-5FC1C4984356}" type="presParOf" srcId="{6225D700-1198-482F-82CF-F5EB63DD316A}" destId="{77BCA0BC-A246-48E3-B9D4-7C6F97736810}" srcOrd="2" destOrd="0" presId="urn:microsoft.com/office/officeart/2008/layout/AlternatingHexagons"/>
    <dgm:cxn modelId="{7FC6F18B-9977-41E4-B2CD-433EECB2D445}" type="presParOf" srcId="{6225D700-1198-482F-82CF-F5EB63DD316A}" destId="{A16B1984-931E-451D-A43E-794D8D45E898}" srcOrd="3" destOrd="0" presId="urn:microsoft.com/office/officeart/2008/layout/AlternatingHexagons"/>
    <dgm:cxn modelId="{2653005B-4259-4C4D-ADD9-2A2D263B0D79}" type="presParOf" srcId="{6225D700-1198-482F-82CF-F5EB63DD316A}" destId="{58FCF859-B5D7-4FD5-8B0E-07E6EE558174}" srcOrd="4" destOrd="0" presId="urn:microsoft.com/office/officeart/2008/layout/AlternatingHexagons"/>
    <dgm:cxn modelId="{AF941E98-E207-4BDF-BBDF-81350A9C0E2A}" type="presParOf" srcId="{FE92B978-2A49-4CC1-8A1C-217647F6E7C4}" destId="{BF5E01FC-753A-4A55-9EE2-F3062D6BE395}" srcOrd="5" destOrd="0" presId="urn:microsoft.com/office/officeart/2008/layout/AlternatingHexagons"/>
    <dgm:cxn modelId="{2EA062E3-6925-40B4-94C6-D73142B9AF1A}" type="presParOf" srcId="{FE92B978-2A49-4CC1-8A1C-217647F6E7C4}" destId="{9C9563FB-2835-41E7-87C0-C41E4A8C38B9}" srcOrd="6" destOrd="0" presId="urn:microsoft.com/office/officeart/2008/layout/AlternatingHexagons"/>
    <dgm:cxn modelId="{136FB72F-98C1-457D-8FDD-38DF4E227311}" type="presParOf" srcId="{9C9563FB-2835-41E7-87C0-C41E4A8C38B9}" destId="{54125C8E-C7E9-4326-B0E8-CDD43392ACC5}" srcOrd="0" destOrd="0" presId="urn:microsoft.com/office/officeart/2008/layout/AlternatingHexagons"/>
    <dgm:cxn modelId="{E013B76E-1E36-4970-A059-C27AD344BA3E}" type="presParOf" srcId="{9C9563FB-2835-41E7-87C0-C41E4A8C38B9}" destId="{07A30CB4-9EA2-4EDD-8473-2A4AF33EFE22}" srcOrd="1" destOrd="0" presId="urn:microsoft.com/office/officeart/2008/layout/AlternatingHexagons"/>
    <dgm:cxn modelId="{AFE2E558-6BFF-464F-8DC4-2FDA11FAA55B}" type="presParOf" srcId="{9C9563FB-2835-41E7-87C0-C41E4A8C38B9}" destId="{BB41AE89-0661-4B4E-A81F-0B063A0D8DEA}" srcOrd="2" destOrd="0" presId="urn:microsoft.com/office/officeart/2008/layout/AlternatingHexagons"/>
    <dgm:cxn modelId="{B74C6583-5FE3-4495-BD03-C0FCE04972A0}" type="presParOf" srcId="{9C9563FB-2835-41E7-87C0-C41E4A8C38B9}" destId="{1B528601-595A-45F7-B6B9-44DC39B119A9}" srcOrd="3" destOrd="0" presId="urn:microsoft.com/office/officeart/2008/layout/AlternatingHexagons"/>
    <dgm:cxn modelId="{6C3FF6B7-4B5C-4596-BA9A-249A739A284D}" type="presParOf" srcId="{9C9563FB-2835-41E7-87C0-C41E4A8C38B9}" destId="{191E55BC-487B-4DA0-9CDC-C842DA201B6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E53C51-8258-4A05-9A0E-0E47FC934D7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10A4F41-78C6-4BB2-82FC-B79278905E0D}">
      <dgm:prSet phldrT="[Texto]" custT="1"/>
      <dgm:spPr/>
      <dgm:t>
        <a:bodyPr/>
        <a:lstStyle/>
        <a:p>
          <a:r>
            <a:rPr lang="es-CL" sz="2000" dirty="0" smtClean="0">
              <a:latin typeface="Century Gothic" panose="020B0502020202020204" pitchFamily="34" charset="0"/>
            </a:rPr>
            <a:t>INFLA</a:t>
          </a:r>
          <a:r>
            <a:rPr lang="es-CL" sz="4000" dirty="0" smtClean="0">
              <a:latin typeface="Century Gothic" panose="020B0502020202020204" pitchFamily="34" charset="0"/>
            </a:rPr>
            <a:t> </a:t>
          </a:r>
          <a:r>
            <a:rPr lang="es-CL" sz="2000" dirty="0" smtClean="0">
              <a:latin typeface="Century Gothic" panose="020B0502020202020204" pitchFamily="34" charset="0"/>
            </a:rPr>
            <a:t>UN GLOBO</a:t>
          </a:r>
          <a:endParaRPr lang="es-CL" sz="2000" dirty="0">
            <a:latin typeface="Century Gothic" panose="020B0502020202020204" pitchFamily="34" charset="0"/>
          </a:endParaRPr>
        </a:p>
      </dgm:t>
    </dgm:pt>
    <dgm:pt modelId="{3D937324-E46B-411F-AD94-0211EE3B06D7}" type="parTrans" cxnId="{37241652-C80F-41E2-A22B-AEA715DF18F5}">
      <dgm:prSet/>
      <dgm:spPr/>
      <dgm:t>
        <a:bodyPr/>
        <a:lstStyle/>
        <a:p>
          <a:endParaRPr lang="es-CL"/>
        </a:p>
      </dgm:t>
    </dgm:pt>
    <dgm:pt modelId="{25AF143B-8C9F-41EC-94D7-CFA7176B205A}" type="sibTrans" cxnId="{37241652-C80F-41E2-A22B-AEA715DF18F5}">
      <dgm:prSet/>
      <dgm:spPr/>
      <dgm:t>
        <a:bodyPr/>
        <a:lstStyle/>
        <a:p>
          <a:endParaRPr lang="es-CL"/>
        </a:p>
      </dgm:t>
    </dgm:pt>
    <dgm:pt modelId="{080D5B4C-09E7-4E32-A5A8-AB569B18E83B}">
      <dgm:prSet phldrT="[Texto]" custT="1"/>
      <dgm:spPr/>
      <dgm:t>
        <a:bodyPr/>
        <a:lstStyle/>
        <a:p>
          <a:r>
            <a:rPr lang="es-CL" sz="2000" b="0" dirty="0" smtClean="0">
              <a:latin typeface="Century Gothic" panose="020B0502020202020204" pitchFamily="34" charset="0"/>
            </a:rPr>
            <a:t>MANTEN EL GLOBO EN EL AIRE SOPLÁNDOLO </a:t>
          </a:r>
        </a:p>
        <a:p>
          <a:r>
            <a:rPr lang="es-CL" sz="2000" b="0" dirty="0" smtClean="0">
              <a:latin typeface="Century Gothic" panose="020B0502020202020204" pitchFamily="34" charset="0"/>
            </a:rPr>
            <a:t>¿  CUÁNTO TIEMPO DURAS ?</a:t>
          </a:r>
          <a:endParaRPr lang="es-CL" sz="2000" b="0" dirty="0"/>
        </a:p>
      </dgm:t>
    </dgm:pt>
    <dgm:pt modelId="{4DB61213-581A-4270-BC73-0393E13EF93E}" type="parTrans" cxnId="{FB183F6D-3CA1-46D1-9895-826C97F4EA2E}">
      <dgm:prSet/>
      <dgm:spPr/>
      <dgm:t>
        <a:bodyPr/>
        <a:lstStyle/>
        <a:p>
          <a:endParaRPr lang="es-CL"/>
        </a:p>
      </dgm:t>
    </dgm:pt>
    <dgm:pt modelId="{15962CD9-9E96-43C5-80D7-A7A7974D4C24}" type="sibTrans" cxnId="{FB183F6D-3CA1-46D1-9895-826C97F4EA2E}">
      <dgm:prSet/>
      <dgm:spPr/>
      <dgm:t>
        <a:bodyPr/>
        <a:lstStyle/>
        <a:p>
          <a:endParaRPr lang="es-CL"/>
        </a:p>
      </dgm:t>
    </dgm:pt>
    <dgm:pt modelId="{D2165C54-1DE6-4C17-8BC6-089B21188034}">
      <dgm:prSet phldrT="[Texto]" custT="1"/>
      <dgm:spPr/>
      <dgm:t>
        <a:bodyPr/>
        <a:lstStyle/>
        <a:p>
          <a:r>
            <a:rPr lang="es-CL" sz="2000" dirty="0" smtClean="0">
              <a:latin typeface="Century Gothic" panose="020B0502020202020204" pitchFamily="34" charset="0"/>
            </a:rPr>
            <a:t>DEJA EL GLOBO EN EL PISO Y SÓPLALO PARA QUE SE MUEVA EN DIFERENTES DIRECCIONES</a:t>
          </a:r>
          <a:endParaRPr lang="es-CL" sz="2000" dirty="0">
            <a:latin typeface="Century Gothic" panose="020B0502020202020204" pitchFamily="34" charset="0"/>
          </a:endParaRPr>
        </a:p>
      </dgm:t>
    </dgm:pt>
    <dgm:pt modelId="{E73A36ED-03F6-4D2A-A1E8-0B59E3DB5125}" type="parTrans" cxnId="{BD2F4BCA-4DC6-478A-BAAD-16C280118C84}">
      <dgm:prSet/>
      <dgm:spPr/>
      <dgm:t>
        <a:bodyPr/>
        <a:lstStyle/>
        <a:p>
          <a:endParaRPr lang="es-CL"/>
        </a:p>
      </dgm:t>
    </dgm:pt>
    <dgm:pt modelId="{50858E4D-0C21-4AC9-A722-F3250C4D022B}" type="sibTrans" cxnId="{BD2F4BCA-4DC6-478A-BAAD-16C280118C84}">
      <dgm:prSet/>
      <dgm:spPr/>
      <dgm:t>
        <a:bodyPr/>
        <a:lstStyle/>
        <a:p>
          <a:endParaRPr lang="es-CL"/>
        </a:p>
      </dgm:t>
    </dgm:pt>
    <dgm:pt modelId="{466A7810-DA35-4FF5-89D8-93388E71BB8C}" type="pres">
      <dgm:prSet presAssocID="{2EE53C51-8258-4A05-9A0E-0E47FC934D70}" presName="arrowDiagram" presStyleCnt="0">
        <dgm:presLayoutVars>
          <dgm:chMax val="5"/>
          <dgm:dir/>
          <dgm:resizeHandles val="exact"/>
        </dgm:presLayoutVars>
      </dgm:prSet>
      <dgm:spPr/>
    </dgm:pt>
    <dgm:pt modelId="{36B5F3E6-375A-4A58-8D0C-F77AA19331AF}" type="pres">
      <dgm:prSet presAssocID="{2EE53C51-8258-4A05-9A0E-0E47FC934D70}" presName="arrow" presStyleLbl="bgShp" presStyleIdx="0" presStyleCnt="1" custLinFactNeighborX="2983" custLinFactNeighborY="-2148"/>
      <dgm:spPr/>
    </dgm:pt>
    <dgm:pt modelId="{4294422C-976F-4AB6-A4AE-A4B9D4617492}" type="pres">
      <dgm:prSet presAssocID="{2EE53C51-8258-4A05-9A0E-0E47FC934D70}" presName="arrowDiagram3" presStyleCnt="0"/>
      <dgm:spPr/>
    </dgm:pt>
    <dgm:pt modelId="{BDCC7A3E-2641-4FD6-9945-B7696543C1D2}" type="pres">
      <dgm:prSet presAssocID="{A10A4F41-78C6-4BB2-82FC-B79278905E0D}" presName="bullet3a" presStyleLbl="node1" presStyleIdx="0" presStyleCnt="3"/>
      <dgm:spPr/>
    </dgm:pt>
    <dgm:pt modelId="{F384C510-03A0-4724-A7BB-ED7D90F590BF}" type="pres">
      <dgm:prSet presAssocID="{A10A4F41-78C6-4BB2-82FC-B79278905E0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817EBC-8B16-42AB-B3DD-040E35A3FF5B}" type="pres">
      <dgm:prSet presAssocID="{080D5B4C-09E7-4E32-A5A8-AB569B18E83B}" presName="bullet3b" presStyleLbl="node1" presStyleIdx="1" presStyleCnt="3"/>
      <dgm:spPr/>
    </dgm:pt>
    <dgm:pt modelId="{9D3D0BF4-8899-4ED8-8C52-2E22EC6CB873}" type="pres">
      <dgm:prSet presAssocID="{080D5B4C-09E7-4E32-A5A8-AB569B18E83B}" presName="textBox3b" presStyleLbl="revTx" presStyleIdx="1" presStyleCnt="3" custScaleX="125000" custLinFactNeighborX="13052" custLinFactNeighborY="48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F1C8382-6C8A-4369-9DD9-7CEE1CD669AF}" type="pres">
      <dgm:prSet presAssocID="{D2165C54-1DE6-4C17-8BC6-089B21188034}" presName="bullet3c" presStyleLbl="node1" presStyleIdx="2" presStyleCnt="3"/>
      <dgm:spPr/>
    </dgm:pt>
    <dgm:pt modelId="{C77BE576-4070-4FB6-A1E6-84CD3D0A2162}" type="pres">
      <dgm:prSet presAssocID="{D2165C54-1DE6-4C17-8BC6-089B21188034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7241652-C80F-41E2-A22B-AEA715DF18F5}" srcId="{2EE53C51-8258-4A05-9A0E-0E47FC934D70}" destId="{A10A4F41-78C6-4BB2-82FC-B79278905E0D}" srcOrd="0" destOrd="0" parTransId="{3D937324-E46B-411F-AD94-0211EE3B06D7}" sibTransId="{25AF143B-8C9F-41EC-94D7-CFA7176B205A}"/>
    <dgm:cxn modelId="{CB32592C-97C1-4673-9DFC-12439CDDD3CF}" type="presOf" srcId="{A10A4F41-78C6-4BB2-82FC-B79278905E0D}" destId="{F384C510-03A0-4724-A7BB-ED7D90F590BF}" srcOrd="0" destOrd="0" presId="urn:microsoft.com/office/officeart/2005/8/layout/arrow2"/>
    <dgm:cxn modelId="{DFF4700D-BBF0-4999-882A-450ECD427136}" type="presOf" srcId="{080D5B4C-09E7-4E32-A5A8-AB569B18E83B}" destId="{9D3D0BF4-8899-4ED8-8C52-2E22EC6CB873}" srcOrd="0" destOrd="0" presId="urn:microsoft.com/office/officeart/2005/8/layout/arrow2"/>
    <dgm:cxn modelId="{A7840800-CBDF-4989-8727-685C695AAD9F}" type="presOf" srcId="{D2165C54-1DE6-4C17-8BC6-089B21188034}" destId="{C77BE576-4070-4FB6-A1E6-84CD3D0A2162}" srcOrd="0" destOrd="0" presId="urn:microsoft.com/office/officeart/2005/8/layout/arrow2"/>
    <dgm:cxn modelId="{81101FEF-ED65-40B0-BAE1-022A7563F99C}" type="presOf" srcId="{2EE53C51-8258-4A05-9A0E-0E47FC934D70}" destId="{466A7810-DA35-4FF5-89D8-93388E71BB8C}" srcOrd="0" destOrd="0" presId="urn:microsoft.com/office/officeart/2005/8/layout/arrow2"/>
    <dgm:cxn modelId="{FB183F6D-3CA1-46D1-9895-826C97F4EA2E}" srcId="{2EE53C51-8258-4A05-9A0E-0E47FC934D70}" destId="{080D5B4C-09E7-4E32-A5A8-AB569B18E83B}" srcOrd="1" destOrd="0" parTransId="{4DB61213-581A-4270-BC73-0393E13EF93E}" sibTransId="{15962CD9-9E96-43C5-80D7-A7A7974D4C24}"/>
    <dgm:cxn modelId="{BD2F4BCA-4DC6-478A-BAAD-16C280118C84}" srcId="{2EE53C51-8258-4A05-9A0E-0E47FC934D70}" destId="{D2165C54-1DE6-4C17-8BC6-089B21188034}" srcOrd="2" destOrd="0" parTransId="{E73A36ED-03F6-4D2A-A1E8-0B59E3DB5125}" sibTransId="{50858E4D-0C21-4AC9-A722-F3250C4D022B}"/>
    <dgm:cxn modelId="{52B4C45E-6AF5-460D-A865-446671A56B64}" type="presParOf" srcId="{466A7810-DA35-4FF5-89D8-93388E71BB8C}" destId="{36B5F3E6-375A-4A58-8D0C-F77AA19331AF}" srcOrd="0" destOrd="0" presId="urn:microsoft.com/office/officeart/2005/8/layout/arrow2"/>
    <dgm:cxn modelId="{70F6599F-6DD0-426D-8E2A-DAC26DDDA8A4}" type="presParOf" srcId="{466A7810-DA35-4FF5-89D8-93388E71BB8C}" destId="{4294422C-976F-4AB6-A4AE-A4B9D4617492}" srcOrd="1" destOrd="0" presId="urn:microsoft.com/office/officeart/2005/8/layout/arrow2"/>
    <dgm:cxn modelId="{F70E8B99-9414-4D27-896A-3C9B43DDC60A}" type="presParOf" srcId="{4294422C-976F-4AB6-A4AE-A4B9D4617492}" destId="{BDCC7A3E-2641-4FD6-9945-B7696543C1D2}" srcOrd="0" destOrd="0" presId="urn:microsoft.com/office/officeart/2005/8/layout/arrow2"/>
    <dgm:cxn modelId="{65F3B9FF-89E5-4274-9DC9-A4DC4BBFD221}" type="presParOf" srcId="{4294422C-976F-4AB6-A4AE-A4B9D4617492}" destId="{F384C510-03A0-4724-A7BB-ED7D90F590BF}" srcOrd="1" destOrd="0" presId="urn:microsoft.com/office/officeart/2005/8/layout/arrow2"/>
    <dgm:cxn modelId="{25FDE820-C1BA-41EA-9442-E5CD12F8A9BC}" type="presParOf" srcId="{4294422C-976F-4AB6-A4AE-A4B9D4617492}" destId="{5C817EBC-8B16-42AB-B3DD-040E35A3FF5B}" srcOrd="2" destOrd="0" presId="urn:microsoft.com/office/officeart/2005/8/layout/arrow2"/>
    <dgm:cxn modelId="{1E121A21-16B6-44F7-A060-4BAFA9980593}" type="presParOf" srcId="{4294422C-976F-4AB6-A4AE-A4B9D4617492}" destId="{9D3D0BF4-8899-4ED8-8C52-2E22EC6CB873}" srcOrd="3" destOrd="0" presId="urn:microsoft.com/office/officeart/2005/8/layout/arrow2"/>
    <dgm:cxn modelId="{3F3F7F23-E77A-4283-B097-99F1CFECA7B7}" type="presParOf" srcId="{4294422C-976F-4AB6-A4AE-A4B9D4617492}" destId="{2F1C8382-6C8A-4369-9DD9-7CEE1CD669AF}" srcOrd="4" destOrd="0" presId="urn:microsoft.com/office/officeart/2005/8/layout/arrow2"/>
    <dgm:cxn modelId="{0B1EB895-3CCA-4B99-9B30-EDF09031FBDD}" type="presParOf" srcId="{4294422C-976F-4AB6-A4AE-A4B9D4617492}" destId="{C77BE576-4070-4FB6-A1E6-84CD3D0A216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https://3.bp.blogspot.com/-BN075X7dpoM/Tr02q5iHxhI/AAAAAAAAHzw/HCjWHTYzipo/s320/249589_215755098446842_125707087451644_726784_4176793_n.jpg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955" y="2295108"/>
            <a:ext cx="9966960" cy="2070830"/>
          </a:xfrm>
        </p:spPr>
        <p:txBody>
          <a:bodyPr/>
          <a:lstStyle/>
          <a:p>
            <a:r>
              <a:rPr lang="es-CL" dirty="0" smtClean="0"/>
              <a:t>Respiración y soplo 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435" y="4481847"/>
            <a:ext cx="2466127" cy="2253937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957589" y="296214"/>
            <a:ext cx="7495504" cy="188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¡ Hola niños y niñas !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¿Cómo están ?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     Hoy trabajaremos  …..</a:t>
            </a:r>
            <a:endParaRPr lang="es-CL" sz="2500" b="1" dirty="0">
              <a:latin typeface="Century Gothic" panose="020B0502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746" y="4571998"/>
            <a:ext cx="2999793" cy="2060621"/>
          </a:xfrm>
          <a:prstGeom prst="rect">
            <a:avLst/>
          </a:prstGeom>
        </p:spPr>
      </p:pic>
      <p:pic>
        <p:nvPicPr>
          <p:cNvPr id="1026" name="Imagen 1" descr="Descripción: NUEVO LOGO COLEG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" y="296214"/>
            <a:ext cx="1321274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3574326"/>
              </p:ext>
            </p:extLst>
          </p:nvPr>
        </p:nvGraphicFramePr>
        <p:xfrm>
          <a:off x="154744" y="931985"/>
          <a:ext cx="11760591" cy="488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ube 2"/>
          <p:cNvSpPr/>
          <p:nvPr/>
        </p:nvSpPr>
        <p:spPr>
          <a:xfrm>
            <a:off x="4360985" y="5181035"/>
            <a:ext cx="3629465" cy="157145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endParaRPr lang="es-CL" sz="1300" b="1" dirty="0" smtClean="0">
              <a:solidFill>
                <a:schemeClr val="tx1"/>
              </a:solidFill>
            </a:endParaRPr>
          </a:p>
          <a:p>
            <a:pPr lvl="0" algn="ctr" fontAlgn="base"/>
            <a:endParaRPr lang="es-CL" sz="1300" b="1" dirty="0">
              <a:solidFill>
                <a:schemeClr val="tx1"/>
              </a:solidFill>
            </a:endParaRPr>
          </a:p>
          <a:p>
            <a:pPr lvl="0" algn="ctr" fontAlgn="base"/>
            <a:endParaRPr lang="es-CL" sz="1300" b="1" dirty="0" smtClean="0">
              <a:solidFill>
                <a:schemeClr val="tx1"/>
              </a:solidFill>
            </a:endParaRPr>
          </a:p>
          <a:p>
            <a:pPr lvl="0" algn="ctr" fontAlgn="base"/>
            <a:r>
              <a:rPr lang="es-CL" sz="13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Hay </a:t>
            </a:r>
            <a:r>
              <a:rPr lang="es-CL" sz="13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que controlar siempre que en todos estos ejercicios tengan la boca cerrada.</a:t>
            </a:r>
          </a:p>
          <a:p>
            <a:r>
              <a:rPr lang="es-ES" b="1" dirty="0"/>
              <a:t/>
            </a:r>
            <a:br>
              <a:rPr lang="es-ES" b="1" dirty="0"/>
            </a:b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939" y="337625"/>
            <a:ext cx="3996933" cy="21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700997" y="464234"/>
            <a:ext cx="6752492" cy="1195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AHORA VAMOS HACER 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EJERCICIOS DE SOPLO </a:t>
            </a:r>
          </a:p>
          <a:p>
            <a:pPr algn="ctr"/>
            <a:endParaRPr lang="es-CL" b="1" dirty="0">
              <a:latin typeface="Century Gothic" panose="020B0502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31655" y="2869809"/>
            <a:ext cx="6035040" cy="24055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Recuerda: </a:t>
            </a:r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Respirar </a:t>
            </a: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</a:rPr>
              <a:t>por la nariz y soplar por la boca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9878"/>
            <a:ext cx="4175291" cy="3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115910" y="464234"/>
            <a:ext cx="2279560" cy="11957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ATENCIÓN NIÑOS Y NIÑAS 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2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3.bp.blogspot.com/-BN075X7dpoM/Tr02q5iHxhI/AAAAAAAAHzw/HCjWHTYzipo/s320/249589_215755098446842_125707087451644_726784_4176793_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32" y="2691692"/>
            <a:ext cx="3188603" cy="318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26827030"/>
              </p:ext>
            </p:extLst>
          </p:nvPr>
        </p:nvGraphicFramePr>
        <p:xfrm>
          <a:off x="365760" y="168812"/>
          <a:ext cx="10719582" cy="346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0070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71836875"/>
              </p:ext>
            </p:extLst>
          </p:nvPr>
        </p:nvGraphicFramePr>
        <p:xfrm>
          <a:off x="211015" y="211015"/>
          <a:ext cx="11676185" cy="633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" descr="LOGOPTANDO: ESTIMULACIÓN ORAL Y AUDITI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5" y="4261888"/>
            <a:ext cx="3149335" cy="23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SIDO Asociación sindrome de down de La Rioj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55" y="934142"/>
            <a:ext cx="2949359" cy="193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1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44718997"/>
              </p:ext>
            </p:extLst>
          </p:nvPr>
        </p:nvGraphicFramePr>
        <p:xfrm>
          <a:off x="590843" y="548640"/>
          <a:ext cx="10297551" cy="589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La Niña Está Inflando El Globo Verde Foto de archivo - Imagen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Picture 2" descr="La Niña Está Inflando El Globo Verde Foto de archivo - Imagen de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2924756" cy="31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4253" y="3644631"/>
            <a:ext cx="16478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7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957589" y="837127"/>
            <a:ext cx="7405352" cy="2550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!!!!FELICITACIONES!!</a:t>
            </a:r>
          </a:p>
          <a:p>
            <a:pPr algn="ctr"/>
            <a:endParaRPr lang="es-CL" dirty="0"/>
          </a:p>
          <a:p>
            <a:pPr algn="ctr"/>
            <a:r>
              <a:rPr lang="es-CL" dirty="0" smtClean="0"/>
              <a:t>LO HICISTE MUY BIEN</a:t>
            </a:r>
          </a:p>
          <a:p>
            <a:pPr algn="ctr"/>
            <a:endParaRPr lang="es-CL" dirty="0" smtClean="0"/>
          </a:p>
          <a:p>
            <a:pPr algn="ctr"/>
            <a:r>
              <a:rPr lang="es-CL" dirty="0" smtClean="0"/>
              <a:t>TE FELICITO ….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905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2732" y="746975"/>
            <a:ext cx="10328857" cy="4829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latin typeface="Century Gothic" panose="020B0502020202020204" pitchFamily="34" charset="0"/>
              </a:rPr>
              <a:t>QUERIDA FAMILIA, ESPERANDO QUE SE ENCUENTREN BIEN, LES DEJO ALGUNAS INDICACIONES PARA REALIZAR LAS ACTIVIDADES QUE VERÁN A CONTINUACIÓN…</a:t>
            </a:r>
          </a:p>
          <a:p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LA PRIMERA PARTE ES PARA LOS ADULTOS DE LA FAMILIA (PAPÁ, MAMÁ, ABUELO, ABUELA, HERMANOS U OTROS, PARA COMPRENDER QUÉ TRABAJAREMOS Y PORQUÉ ES IMPORTANTE HACERLO. LO LEEN EN VOZ ALTA Y DESPUÉS EXPLICAN FACILMENTE A LOS PEQUEÑOS/AS.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DESDE LA DIAPOSITIVA NÚMERO 8 , TRABAJAN LOS NIÑOS Y NIÑAS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LAS ACTIVIDADES EN LAS CUALES SE USAN VELAS, SIEMPRE DEBEN SER ACOMPAÑADAS DE UN ADULTO.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OJALA REALIZAR LAS ACTIVIDADES DIARIAMENTE “JUGANDO”. </a:t>
            </a: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b="1" dirty="0"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Verónica Hernández Mora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Educadora Diferencial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Fonoaudióloga</a:t>
            </a:r>
            <a:endParaRPr lang="es-CL" b="1" dirty="0" smtClean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47641725"/>
              </p:ext>
            </p:extLst>
          </p:nvPr>
        </p:nvGraphicFramePr>
        <p:xfrm>
          <a:off x="103031" y="103031"/>
          <a:ext cx="11967049" cy="598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trella de 5 puntas 1"/>
          <p:cNvSpPr/>
          <p:nvPr/>
        </p:nvSpPr>
        <p:spPr>
          <a:xfrm>
            <a:off x="8023537" y="373488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papás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94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62159519"/>
              </p:ext>
            </p:extLst>
          </p:nvPr>
        </p:nvGraphicFramePr>
        <p:xfrm>
          <a:off x="-500186" y="0"/>
          <a:ext cx="13147041" cy="646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2923504" y="4501167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27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421228" y="115910"/>
            <a:ext cx="7379594" cy="10174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lnSpc>
                <a:spcPct val="150000"/>
              </a:lnSpc>
              <a:spcAft>
                <a:spcPts val="0"/>
              </a:spcAft>
            </a:pP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QUÉ </a:t>
            </a:r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EL SOPLO?</a:t>
            </a:r>
            <a:endParaRPr lang="es-CL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90152" y="1493949"/>
            <a:ext cx="12101848" cy="25886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Soplo, está directamente ligado a la respiración. Es cuando expulsamos aire por la boca y protruimos los labios. Esto es fundamental para preparar y entrenar toda la musculatura que participa en el habla, especialmente los músculos que están en la mejilla llamados 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Músculos Bucinadores </a:t>
            </a: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que nos sirven para soplar y silbar.</a:t>
            </a:r>
            <a:endParaRPr lang="es-CL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Estrella de 5 puntas 4"/>
          <p:cNvSpPr/>
          <p:nvPr/>
        </p:nvSpPr>
        <p:spPr>
          <a:xfrm>
            <a:off x="4816698" y="4243590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75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6200000">
            <a:off x="-1738649" y="2459865"/>
            <a:ext cx="616898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SOPLO NOS BENEFICIA EN…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537138" y="2665927"/>
            <a:ext cx="1790163" cy="824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4417454" y="862885"/>
            <a:ext cx="7456867" cy="44432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Preparar y entrena el sistema muscular que participa en el acto de </a:t>
            </a:r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hablar</a:t>
            </a:r>
          </a:p>
          <a:p>
            <a:pPr lvl="0" fontAlgn="base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es-CL" sz="2800" b="1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Optimiza la </a:t>
            </a:r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pronunciación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L" sz="2800" b="1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Consolida </a:t>
            </a:r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fonemas</a:t>
            </a: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L" sz="2800" b="1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Preparar, entrenar, aprender y mejorar la respiración para el </a:t>
            </a:r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habla</a:t>
            </a:r>
            <a:r>
              <a:rPr lang="es-CL" sz="28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s-ES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s-ES" b="1" dirty="0">
                <a:solidFill>
                  <a:schemeClr val="tx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tener un control del aire para hablar.</a:t>
            </a:r>
            <a:endParaRPr lang="es-CL" sz="2800" b="1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>
            <a:off x="1519707" y="4456091"/>
            <a:ext cx="2897747" cy="215721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99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57691175"/>
              </p:ext>
            </p:extLst>
          </p:nvPr>
        </p:nvGraphicFramePr>
        <p:xfrm>
          <a:off x="118794" y="-124396"/>
          <a:ext cx="11472984" cy="660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8817735" y="792052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2205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700997" y="464234"/>
            <a:ext cx="6752492" cy="1195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AHORA VAMOS HACER EJERCICIOS DE RESPIRACIÓN </a:t>
            </a:r>
          </a:p>
          <a:p>
            <a:pPr algn="ctr"/>
            <a:endParaRPr lang="es-CL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84" y="2510399"/>
            <a:ext cx="3021746" cy="344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331655" y="2616591"/>
            <a:ext cx="6035040" cy="2658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5467643" y="2811545"/>
            <a:ext cx="563176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que 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seas </a:t>
            </a: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consciente de que se puede respirar por los dos orificios de la nariz, 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puedes </a:t>
            </a: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utilizar un espejo pequeño, colocado debajo de la nariz y podrá ver si el aire sale sólo por 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lado o </a:t>
            </a: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dos (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empañaras </a:t>
            </a:r>
            <a:r>
              <a:rPr lang="es-C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espejo</a:t>
            </a: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s-CL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115910" y="464234"/>
            <a:ext cx="2279560" cy="11957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ATENCIÓN NIÑOS Y NIÑAS 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1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23557"/>
            <a:ext cx="5562600" cy="6534443"/>
          </a:xfrm>
          <a:prstGeom prst="rect">
            <a:avLst/>
          </a:prstGeom>
        </p:spPr>
      </p:pic>
      <p:sp>
        <p:nvSpPr>
          <p:cNvPr id="3" name="Nube 2"/>
          <p:cNvSpPr/>
          <p:nvPr/>
        </p:nvSpPr>
        <p:spPr>
          <a:xfrm>
            <a:off x="9031459" y="2391508"/>
            <a:ext cx="2827606" cy="19694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Repite estos ejercicios varias veces a diferentes velocidades</a:t>
            </a:r>
            <a:endParaRPr lang="es-CL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6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165</TotalTime>
  <Words>735</Words>
  <Application>Microsoft Office PowerPoint</Application>
  <PresentationFormat>Panorámica</PresentationFormat>
  <Paragraphs>87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Century Gothic</vt:lpstr>
      <vt:lpstr>Rockwell</vt:lpstr>
      <vt:lpstr>Rockwell Condensed</vt:lpstr>
      <vt:lpstr>Symbol</vt:lpstr>
      <vt:lpstr>Times New Roman</vt:lpstr>
      <vt:lpstr>Wingdings</vt:lpstr>
      <vt:lpstr>Tipo de madera</vt:lpstr>
      <vt:lpstr>Respiración y soplo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 </dc:title>
  <dc:creator>pc</dc:creator>
  <cp:lastModifiedBy>pc</cp:lastModifiedBy>
  <cp:revision>39</cp:revision>
  <dcterms:created xsi:type="dcterms:W3CDTF">2020-04-30T21:42:59Z</dcterms:created>
  <dcterms:modified xsi:type="dcterms:W3CDTF">2020-05-05T15:10:56Z</dcterms:modified>
</cp:coreProperties>
</file>