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2" r:id="rId20"/>
    <p:sldId id="273" r:id="rId21"/>
    <p:sldId id="274" r:id="rId22"/>
    <p:sldId id="275" r:id="rId23"/>
    <p:sldId id="276" r:id="rId24"/>
    <p:sldId id="277" r:id="rId25"/>
    <p:sldId id="281" r:id="rId26"/>
    <p:sldId id="278" r:id="rId27"/>
    <p:sldId id="279" r:id="rId28"/>
    <p:sldId id="280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56" y="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4339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7040f09d0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1154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2719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099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40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698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4815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1355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8270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128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771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007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79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15466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2661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707c3e161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707c3e161e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868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970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955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4833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958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575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204670">
            <a:off x="851406" y="522992"/>
            <a:ext cx="7311366" cy="4103675"/>
            <a:chOff x="238125" y="847975"/>
            <a:chExt cx="7143400" cy="4009400"/>
          </a:xfrm>
        </p:grpSpPr>
        <p:sp>
          <p:nvSpPr>
            <p:cNvPr id="10" name="Google Shape;10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956058" y="542208"/>
            <a:ext cx="7231978" cy="4059117"/>
            <a:chOff x="238125" y="847975"/>
            <a:chExt cx="7143400" cy="4009400"/>
          </a:xfrm>
        </p:grpSpPr>
        <p:sp>
          <p:nvSpPr>
            <p:cNvPr id="41" name="Google Shape;41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2"/>
          <p:cNvSpPr txBox="1">
            <a:spLocks noGrp="1"/>
          </p:cNvSpPr>
          <p:nvPr>
            <p:ph type="ctrTitle"/>
          </p:nvPr>
        </p:nvSpPr>
        <p:spPr>
          <a:xfrm rot="950">
            <a:off x="2943300" y="995775"/>
            <a:ext cx="3257400" cy="17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2" name="Google Shape;72;p2"/>
          <p:cNvSpPr txBox="1">
            <a:spLocks noGrp="1"/>
          </p:cNvSpPr>
          <p:nvPr>
            <p:ph type="subTitle" idx="1"/>
          </p:nvPr>
        </p:nvSpPr>
        <p:spPr>
          <a:xfrm rot="1327">
            <a:off x="3017300" y="3396563"/>
            <a:ext cx="31092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/>
          <p:nvPr/>
        </p:nvSpPr>
        <p:spPr>
          <a:xfrm rot="162584">
            <a:off x="3507427" y="610939"/>
            <a:ext cx="3477663" cy="3951386"/>
          </a:xfrm>
          <a:custGeom>
            <a:avLst/>
            <a:gdLst/>
            <a:ahLst/>
            <a:cxnLst/>
            <a:rect l="l" t="t" r="r" b="b"/>
            <a:pathLst>
              <a:path w="34540" h="39245" extrusionOk="0">
                <a:moveTo>
                  <a:pt x="1" y="0"/>
                </a:moveTo>
                <a:lnTo>
                  <a:pt x="1" y="39245"/>
                </a:lnTo>
                <a:lnTo>
                  <a:pt x="34539" y="39245"/>
                </a:lnTo>
                <a:lnTo>
                  <a:pt x="34539" y="1374"/>
                </a:lnTo>
                <a:cubicBezTo>
                  <a:pt x="34239" y="901"/>
                  <a:pt x="34065" y="395"/>
                  <a:pt x="33702" y="0"/>
                </a:cubicBezTo>
                <a:lnTo>
                  <a:pt x="32818" y="0"/>
                </a:lnTo>
                <a:cubicBezTo>
                  <a:pt x="32660" y="537"/>
                  <a:pt x="32470" y="1074"/>
                  <a:pt x="32628" y="1564"/>
                </a:cubicBezTo>
                <a:cubicBezTo>
                  <a:pt x="33276" y="1864"/>
                  <a:pt x="33197" y="2827"/>
                  <a:pt x="32486" y="3017"/>
                </a:cubicBezTo>
                <a:cubicBezTo>
                  <a:pt x="32419" y="3033"/>
                  <a:pt x="32354" y="3041"/>
                  <a:pt x="32291" y="3041"/>
                </a:cubicBezTo>
                <a:cubicBezTo>
                  <a:pt x="31683" y="3041"/>
                  <a:pt x="31280" y="2330"/>
                  <a:pt x="31681" y="1801"/>
                </a:cubicBezTo>
                <a:lnTo>
                  <a:pt x="31681" y="0"/>
                </a:lnTo>
                <a:lnTo>
                  <a:pt x="30117" y="0"/>
                </a:lnTo>
                <a:cubicBezTo>
                  <a:pt x="30086" y="553"/>
                  <a:pt x="30117" y="1090"/>
                  <a:pt x="30243" y="1627"/>
                </a:cubicBezTo>
                <a:cubicBezTo>
                  <a:pt x="30861" y="2075"/>
                  <a:pt x="30543" y="3034"/>
                  <a:pt x="29807" y="3034"/>
                </a:cubicBezTo>
                <a:cubicBezTo>
                  <a:pt x="29789" y="3034"/>
                  <a:pt x="29772" y="3034"/>
                  <a:pt x="29754" y="3033"/>
                </a:cubicBezTo>
                <a:cubicBezTo>
                  <a:pt x="28980" y="3001"/>
                  <a:pt x="28743" y="1975"/>
                  <a:pt x="29406" y="1596"/>
                </a:cubicBezTo>
                <a:cubicBezTo>
                  <a:pt x="29485" y="1059"/>
                  <a:pt x="29517" y="537"/>
                  <a:pt x="29485" y="0"/>
                </a:cubicBezTo>
                <a:lnTo>
                  <a:pt x="27685" y="0"/>
                </a:lnTo>
                <a:cubicBezTo>
                  <a:pt x="27732" y="632"/>
                  <a:pt x="27827" y="1248"/>
                  <a:pt x="27954" y="1864"/>
                </a:cubicBezTo>
                <a:cubicBezTo>
                  <a:pt x="28265" y="2402"/>
                  <a:pt x="27866" y="3028"/>
                  <a:pt x="27303" y="3028"/>
                </a:cubicBezTo>
                <a:cubicBezTo>
                  <a:pt x="27238" y="3028"/>
                  <a:pt x="27170" y="3019"/>
                  <a:pt x="27101" y="3001"/>
                </a:cubicBezTo>
                <a:cubicBezTo>
                  <a:pt x="26437" y="2843"/>
                  <a:pt x="26295" y="1959"/>
                  <a:pt x="26895" y="1596"/>
                </a:cubicBezTo>
                <a:cubicBezTo>
                  <a:pt x="26943" y="1059"/>
                  <a:pt x="27148" y="553"/>
                  <a:pt x="27038" y="0"/>
                </a:cubicBezTo>
                <a:lnTo>
                  <a:pt x="25064" y="0"/>
                </a:lnTo>
                <a:cubicBezTo>
                  <a:pt x="25127" y="601"/>
                  <a:pt x="25237" y="1185"/>
                  <a:pt x="25379" y="1769"/>
                </a:cubicBezTo>
                <a:cubicBezTo>
                  <a:pt x="25790" y="2286"/>
                  <a:pt x="25411" y="3036"/>
                  <a:pt x="24777" y="3036"/>
                </a:cubicBezTo>
                <a:cubicBezTo>
                  <a:pt x="24751" y="3036"/>
                  <a:pt x="24726" y="3035"/>
                  <a:pt x="24700" y="3033"/>
                </a:cubicBezTo>
                <a:cubicBezTo>
                  <a:pt x="24005" y="2954"/>
                  <a:pt x="23753" y="2085"/>
                  <a:pt x="24290" y="1659"/>
                </a:cubicBezTo>
                <a:cubicBezTo>
                  <a:pt x="24369" y="1106"/>
                  <a:pt x="24384" y="553"/>
                  <a:pt x="24353" y="0"/>
                </a:cubicBezTo>
                <a:lnTo>
                  <a:pt x="23026" y="0"/>
                </a:lnTo>
                <a:cubicBezTo>
                  <a:pt x="22979" y="537"/>
                  <a:pt x="22774" y="1090"/>
                  <a:pt x="22726" y="1643"/>
                </a:cubicBezTo>
                <a:cubicBezTo>
                  <a:pt x="23343" y="2075"/>
                  <a:pt x="23011" y="3034"/>
                  <a:pt x="22274" y="3034"/>
                </a:cubicBezTo>
                <a:cubicBezTo>
                  <a:pt x="22256" y="3034"/>
                  <a:pt x="22239" y="3034"/>
                  <a:pt x="22221" y="3033"/>
                </a:cubicBezTo>
                <a:cubicBezTo>
                  <a:pt x="21447" y="2985"/>
                  <a:pt x="21226" y="1943"/>
                  <a:pt x="21921" y="1580"/>
                </a:cubicBezTo>
                <a:cubicBezTo>
                  <a:pt x="22016" y="1043"/>
                  <a:pt x="22142" y="522"/>
                  <a:pt x="22205" y="0"/>
                </a:cubicBezTo>
                <a:lnTo>
                  <a:pt x="19994" y="0"/>
                </a:lnTo>
                <a:cubicBezTo>
                  <a:pt x="19963" y="506"/>
                  <a:pt x="19836" y="1185"/>
                  <a:pt x="20041" y="1532"/>
                </a:cubicBezTo>
                <a:cubicBezTo>
                  <a:pt x="20752" y="1801"/>
                  <a:pt x="20705" y="2827"/>
                  <a:pt x="19963" y="3017"/>
                </a:cubicBezTo>
                <a:cubicBezTo>
                  <a:pt x="19894" y="3035"/>
                  <a:pt x="19828" y="3043"/>
                  <a:pt x="19763" y="3043"/>
                </a:cubicBezTo>
                <a:cubicBezTo>
                  <a:pt x="19142" y="3043"/>
                  <a:pt x="18731" y="2269"/>
                  <a:pt x="19189" y="1753"/>
                </a:cubicBezTo>
                <a:cubicBezTo>
                  <a:pt x="19189" y="1169"/>
                  <a:pt x="19173" y="585"/>
                  <a:pt x="19141" y="0"/>
                </a:cubicBezTo>
                <a:lnTo>
                  <a:pt x="17767" y="0"/>
                </a:lnTo>
                <a:cubicBezTo>
                  <a:pt x="17752" y="632"/>
                  <a:pt x="17799" y="1280"/>
                  <a:pt x="17941" y="1896"/>
                </a:cubicBezTo>
                <a:cubicBezTo>
                  <a:pt x="18223" y="2431"/>
                  <a:pt x="17826" y="3029"/>
                  <a:pt x="17278" y="3029"/>
                </a:cubicBezTo>
                <a:cubicBezTo>
                  <a:pt x="17211" y="3029"/>
                  <a:pt x="17143" y="3020"/>
                  <a:pt x="17072" y="3001"/>
                </a:cubicBezTo>
                <a:cubicBezTo>
                  <a:pt x="16425" y="2843"/>
                  <a:pt x="16283" y="1990"/>
                  <a:pt x="16836" y="1627"/>
                </a:cubicBezTo>
                <a:cubicBezTo>
                  <a:pt x="16962" y="1090"/>
                  <a:pt x="16994" y="537"/>
                  <a:pt x="16962" y="0"/>
                </a:cubicBezTo>
                <a:lnTo>
                  <a:pt x="15462" y="0"/>
                </a:lnTo>
                <a:cubicBezTo>
                  <a:pt x="15462" y="664"/>
                  <a:pt x="15477" y="1564"/>
                  <a:pt x="15477" y="1975"/>
                </a:cubicBezTo>
                <a:cubicBezTo>
                  <a:pt x="15509" y="2069"/>
                  <a:pt x="15525" y="2164"/>
                  <a:pt x="15525" y="2259"/>
                </a:cubicBezTo>
                <a:cubicBezTo>
                  <a:pt x="15556" y="2701"/>
                  <a:pt x="15209" y="3064"/>
                  <a:pt x="14767" y="3064"/>
                </a:cubicBezTo>
                <a:cubicBezTo>
                  <a:pt x="14325" y="3064"/>
                  <a:pt x="13961" y="2701"/>
                  <a:pt x="13993" y="2259"/>
                </a:cubicBezTo>
                <a:cubicBezTo>
                  <a:pt x="14025" y="1927"/>
                  <a:pt x="14230" y="1643"/>
                  <a:pt x="14546" y="1532"/>
                </a:cubicBezTo>
                <a:cubicBezTo>
                  <a:pt x="14767" y="774"/>
                  <a:pt x="14625" y="601"/>
                  <a:pt x="14719" y="0"/>
                </a:cubicBezTo>
                <a:lnTo>
                  <a:pt x="13393" y="0"/>
                </a:lnTo>
                <a:cubicBezTo>
                  <a:pt x="13251" y="585"/>
                  <a:pt x="12966" y="1122"/>
                  <a:pt x="12809" y="1722"/>
                </a:cubicBezTo>
                <a:cubicBezTo>
                  <a:pt x="13296" y="2239"/>
                  <a:pt x="12911" y="3042"/>
                  <a:pt x="12267" y="3042"/>
                </a:cubicBezTo>
                <a:cubicBezTo>
                  <a:pt x="12203" y="3042"/>
                  <a:pt x="12135" y="3034"/>
                  <a:pt x="12066" y="3017"/>
                </a:cubicBezTo>
                <a:cubicBezTo>
                  <a:pt x="11308" y="2827"/>
                  <a:pt x="11277" y="1753"/>
                  <a:pt x="12035" y="1532"/>
                </a:cubicBezTo>
                <a:cubicBezTo>
                  <a:pt x="12145" y="1027"/>
                  <a:pt x="12272" y="522"/>
                  <a:pt x="12335" y="0"/>
                </a:cubicBezTo>
                <a:lnTo>
                  <a:pt x="10124" y="0"/>
                </a:lnTo>
                <a:cubicBezTo>
                  <a:pt x="10250" y="616"/>
                  <a:pt x="10282" y="1217"/>
                  <a:pt x="10376" y="1817"/>
                </a:cubicBezTo>
                <a:cubicBezTo>
                  <a:pt x="10471" y="1943"/>
                  <a:pt x="10519" y="2101"/>
                  <a:pt x="10519" y="2275"/>
                </a:cubicBezTo>
                <a:cubicBezTo>
                  <a:pt x="10519" y="2718"/>
                  <a:pt x="10153" y="3049"/>
                  <a:pt x="9748" y="3049"/>
                </a:cubicBezTo>
                <a:cubicBezTo>
                  <a:pt x="9647" y="3049"/>
                  <a:pt x="9545" y="3029"/>
                  <a:pt x="9445" y="2985"/>
                </a:cubicBezTo>
                <a:cubicBezTo>
                  <a:pt x="8924" y="2764"/>
                  <a:pt x="8813" y="2085"/>
                  <a:pt x="9224" y="1706"/>
                </a:cubicBezTo>
                <a:cubicBezTo>
                  <a:pt x="9318" y="1138"/>
                  <a:pt x="9397" y="569"/>
                  <a:pt x="9445" y="0"/>
                </a:cubicBezTo>
                <a:lnTo>
                  <a:pt x="7755" y="0"/>
                </a:lnTo>
                <a:cubicBezTo>
                  <a:pt x="7755" y="601"/>
                  <a:pt x="7850" y="1185"/>
                  <a:pt x="7834" y="1769"/>
                </a:cubicBezTo>
                <a:cubicBezTo>
                  <a:pt x="7960" y="1911"/>
                  <a:pt x="8023" y="2085"/>
                  <a:pt x="8023" y="2275"/>
                </a:cubicBezTo>
                <a:cubicBezTo>
                  <a:pt x="8023" y="2725"/>
                  <a:pt x="7658" y="3044"/>
                  <a:pt x="7252" y="3044"/>
                </a:cubicBezTo>
                <a:cubicBezTo>
                  <a:pt x="7131" y="3044"/>
                  <a:pt x="7006" y="3015"/>
                  <a:pt x="6886" y="2954"/>
                </a:cubicBezTo>
                <a:cubicBezTo>
                  <a:pt x="6365" y="2669"/>
                  <a:pt x="6349" y="1927"/>
                  <a:pt x="6839" y="1611"/>
                </a:cubicBezTo>
                <a:cubicBezTo>
                  <a:pt x="6997" y="1090"/>
                  <a:pt x="7076" y="553"/>
                  <a:pt x="7060" y="0"/>
                </a:cubicBezTo>
                <a:lnTo>
                  <a:pt x="5323" y="0"/>
                </a:lnTo>
                <a:lnTo>
                  <a:pt x="5323" y="1769"/>
                </a:lnTo>
                <a:cubicBezTo>
                  <a:pt x="5791" y="2292"/>
                  <a:pt x="5372" y="3054"/>
                  <a:pt x="4755" y="3054"/>
                </a:cubicBezTo>
                <a:cubicBezTo>
                  <a:pt x="4663" y="3054"/>
                  <a:pt x="4568" y="3038"/>
                  <a:pt x="4470" y="3001"/>
                </a:cubicBezTo>
                <a:cubicBezTo>
                  <a:pt x="3728" y="2717"/>
                  <a:pt x="3854" y="1611"/>
                  <a:pt x="4644" y="1501"/>
                </a:cubicBezTo>
                <a:cubicBezTo>
                  <a:pt x="4691" y="995"/>
                  <a:pt x="4707" y="522"/>
                  <a:pt x="4707" y="0"/>
                </a:cubicBezTo>
                <a:lnTo>
                  <a:pt x="2970" y="0"/>
                </a:lnTo>
                <a:cubicBezTo>
                  <a:pt x="2970" y="664"/>
                  <a:pt x="3033" y="1343"/>
                  <a:pt x="2970" y="1990"/>
                </a:cubicBezTo>
                <a:cubicBezTo>
                  <a:pt x="3172" y="2534"/>
                  <a:pt x="2746" y="3038"/>
                  <a:pt x="2252" y="3038"/>
                </a:cubicBezTo>
                <a:cubicBezTo>
                  <a:pt x="2129" y="3038"/>
                  <a:pt x="2003" y="3007"/>
                  <a:pt x="1880" y="2938"/>
                </a:cubicBezTo>
                <a:cubicBezTo>
                  <a:pt x="1248" y="2590"/>
                  <a:pt x="1391" y="1643"/>
                  <a:pt x="2101" y="1517"/>
                </a:cubicBezTo>
                <a:cubicBezTo>
                  <a:pt x="2212" y="1043"/>
                  <a:pt x="2275" y="522"/>
                  <a:pt x="2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38100" dir="5400000" algn="bl" rotWithShape="0">
              <a:srgbClr val="783F04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 rot="-1013395" flipH="1">
            <a:off x="1643515" y="1372580"/>
            <a:ext cx="2037451" cy="2057037"/>
            <a:chOff x="1626000" y="605300"/>
            <a:chExt cx="4068375" cy="4132125"/>
          </a:xfrm>
        </p:grpSpPr>
        <p:sp>
          <p:nvSpPr>
            <p:cNvPr id="76" name="Google Shape;76;p3"/>
            <p:cNvSpPr/>
            <p:nvPr/>
          </p:nvSpPr>
          <p:spPr>
            <a:xfrm>
              <a:off x="1626000" y="605300"/>
              <a:ext cx="4068375" cy="4132125"/>
            </a:xfrm>
            <a:custGeom>
              <a:avLst/>
              <a:gdLst/>
              <a:ahLst/>
              <a:cxnLst/>
              <a:rect l="l" t="t" r="r" b="b"/>
              <a:pathLst>
                <a:path w="162735" h="165285" extrusionOk="0">
                  <a:moveTo>
                    <a:pt x="145650" y="0"/>
                  </a:moveTo>
                  <a:lnTo>
                    <a:pt x="0" y="19635"/>
                  </a:lnTo>
                  <a:lnTo>
                    <a:pt x="19583" y="165284"/>
                  </a:lnTo>
                  <a:lnTo>
                    <a:pt x="136368" y="149526"/>
                  </a:lnTo>
                  <a:lnTo>
                    <a:pt x="162734" y="126985"/>
                  </a:lnTo>
                  <a:lnTo>
                    <a:pt x="1456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036475" y="3767150"/>
              <a:ext cx="657900" cy="576300"/>
            </a:xfrm>
            <a:custGeom>
              <a:avLst/>
              <a:gdLst/>
              <a:ahLst/>
              <a:cxnLst/>
              <a:rect l="l" t="t" r="r" b="b"/>
              <a:pathLst>
                <a:path w="26316" h="23052" extrusionOk="0">
                  <a:moveTo>
                    <a:pt x="16626" y="10965"/>
                  </a:moveTo>
                  <a:cubicBezTo>
                    <a:pt x="24377" y="3010"/>
                    <a:pt x="26315" y="511"/>
                    <a:pt x="26315" y="511"/>
                  </a:cubicBezTo>
                  <a:cubicBezTo>
                    <a:pt x="26315" y="511"/>
                    <a:pt x="20756" y="3469"/>
                    <a:pt x="10812" y="1"/>
                  </a:cubicBezTo>
                  <a:cubicBezTo>
                    <a:pt x="10812" y="1"/>
                    <a:pt x="8823" y="16728"/>
                    <a:pt x="0" y="23052"/>
                  </a:cubicBezTo>
                  <a:cubicBezTo>
                    <a:pt x="6120" y="19941"/>
                    <a:pt x="11730" y="15861"/>
                    <a:pt x="16626" y="10965"/>
                  </a:cubicBezTo>
                  <a:close/>
                </a:path>
              </a:pathLst>
            </a:custGeom>
            <a:solidFill>
              <a:srgbClr val="FFC5CB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3"/>
          <p:cNvSpPr txBox="1">
            <a:spLocks noGrp="1"/>
          </p:cNvSpPr>
          <p:nvPr>
            <p:ph type="ctrTitle"/>
          </p:nvPr>
        </p:nvSpPr>
        <p:spPr>
          <a:xfrm rot="162489">
            <a:off x="3541350" y="1021740"/>
            <a:ext cx="3466772" cy="19263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 rot="162502">
            <a:off x="3784731" y="3328749"/>
            <a:ext cx="2825256" cy="577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title" idx="2" hasCustomPrompt="1"/>
          </p:nvPr>
        </p:nvSpPr>
        <p:spPr>
          <a:xfrm rot="-532199">
            <a:off x="2066030" y="1940967"/>
            <a:ext cx="1192663" cy="92000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r>
              <a:t>xx%</a:t>
            </a:r>
          </a:p>
        </p:txBody>
      </p:sp>
      <p:sp>
        <p:nvSpPr>
          <p:cNvPr id="81" name="Google Shape;81;p3"/>
          <p:cNvSpPr/>
          <p:nvPr/>
        </p:nvSpPr>
        <p:spPr>
          <a:xfrm rot="4642448">
            <a:off x="3025611" y="1176296"/>
            <a:ext cx="693464" cy="725188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 rot="-2537103">
            <a:off x="1371902" y="2008619"/>
            <a:ext cx="693456" cy="725220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4"/>
          <p:cNvGrpSpPr/>
          <p:nvPr/>
        </p:nvGrpSpPr>
        <p:grpSpPr>
          <a:xfrm>
            <a:off x="603841" y="344530"/>
            <a:ext cx="7936317" cy="4454443"/>
            <a:chOff x="238125" y="847975"/>
            <a:chExt cx="7143400" cy="4009400"/>
          </a:xfrm>
        </p:grpSpPr>
        <p:sp>
          <p:nvSpPr>
            <p:cNvPr id="85" name="Google Shape;85;p4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1752600" y="1487950"/>
            <a:ext cx="56388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 SemiBold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7"/>
          <p:cNvGrpSpPr/>
          <p:nvPr/>
        </p:nvGrpSpPr>
        <p:grpSpPr>
          <a:xfrm>
            <a:off x="603841" y="344530"/>
            <a:ext cx="7936317" cy="4454443"/>
            <a:chOff x="238125" y="847975"/>
            <a:chExt cx="7143400" cy="4009400"/>
          </a:xfrm>
        </p:grpSpPr>
        <p:sp>
          <p:nvSpPr>
            <p:cNvPr id="189" name="Google Shape;189;p7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7"/>
          <p:cNvSpPr txBox="1">
            <a:spLocks noGrp="1"/>
          </p:cNvSpPr>
          <p:nvPr>
            <p:ph type="subTitle" idx="1"/>
          </p:nvPr>
        </p:nvSpPr>
        <p:spPr>
          <a:xfrm flipH="1">
            <a:off x="1314650" y="1169400"/>
            <a:ext cx="6515100" cy="3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SECTION_HEADER_1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27"/>
          <p:cNvGrpSpPr/>
          <p:nvPr/>
        </p:nvGrpSpPr>
        <p:grpSpPr>
          <a:xfrm rot="243592">
            <a:off x="1092807" y="853714"/>
            <a:ext cx="6898576" cy="3556674"/>
            <a:chOff x="2016900" y="1269275"/>
            <a:chExt cx="6591250" cy="2916825"/>
          </a:xfrm>
        </p:grpSpPr>
        <p:sp>
          <p:nvSpPr>
            <p:cNvPr id="671" name="Google Shape;671;p27"/>
            <p:cNvSpPr/>
            <p:nvPr/>
          </p:nvSpPr>
          <p:spPr>
            <a:xfrm>
              <a:off x="2028525" y="1278000"/>
              <a:ext cx="6579625" cy="2908100"/>
            </a:xfrm>
            <a:custGeom>
              <a:avLst/>
              <a:gdLst/>
              <a:ahLst/>
              <a:cxnLst/>
              <a:rect l="l" t="t" r="r" b="b"/>
              <a:pathLst>
                <a:path w="263185" h="116324" extrusionOk="0">
                  <a:moveTo>
                    <a:pt x="1" y="0"/>
                  </a:moveTo>
                  <a:lnTo>
                    <a:pt x="1" y="116324"/>
                  </a:lnTo>
                  <a:lnTo>
                    <a:pt x="263184" y="116324"/>
                  </a:lnTo>
                  <a:lnTo>
                    <a:pt x="263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2016900" y="1730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2016900" y="1875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2016900" y="21620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2016900" y="23074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2016900" y="2595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2016900" y="27407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2016900" y="3027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2016900" y="3172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2016900" y="34605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2016900" y="360592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2016900" y="3892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2016900" y="403777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2892250" y="1269275"/>
              <a:ext cx="25" cy="2916825"/>
            </a:xfrm>
            <a:custGeom>
              <a:avLst/>
              <a:gdLst/>
              <a:ahLst/>
              <a:cxnLst/>
              <a:rect l="l" t="t" r="r" b="b"/>
              <a:pathLst>
                <a:path w="1" h="116673" fill="none" extrusionOk="0">
                  <a:moveTo>
                    <a:pt x="0" y="0"/>
                  </a:moveTo>
                  <a:lnTo>
                    <a:pt x="0" y="116673"/>
                  </a:lnTo>
                </a:path>
              </a:pathLst>
            </a:custGeom>
            <a:solidFill>
              <a:srgbClr val="E72D53"/>
            </a:solidFill>
            <a:ln w="18900" cap="flat" cmpd="sng">
              <a:solidFill>
                <a:srgbClr val="E72D53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27"/>
          <p:cNvSpPr txBox="1">
            <a:spLocks noGrp="1"/>
          </p:cNvSpPr>
          <p:nvPr>
            <p:ph type="title"/>
          </p:nvPr>
        </p:nvSpPr>
        <p:spPr>
          <a:xfrm rot="-261720">
            <a:off x="1158379" y="948962"/>
            <a:ext cx="2335064" cy="13304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6" name="Google Shape;686;p27"/>
          <p:cNvSpPr txBox="1">
            <a:spLocks noGrp="1"/>
          </p:cNvSpPr>
          <p:nvPr>
            <p:ph type="subTitle" idx="1"/>
          </p:nvPr>
        </p:nvSpPr>
        <p:spPr>
          <a:xfrm flipH="1">
            <a:off x="4108275" y="1959600"/>
            <a:ext cx="2875800" cy="15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 Negative Light"/>
              <a:buChar char="●"/>
              <a:defRPr sz="18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ignika Negative Light"/>
              <a:buChar char="○"/>
              <a:defRPr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73" r:id="rId5"/>
    <p:sldLayoutId id="2147483674" r:id="rId6"/>
    <p:sldLayoutId id="214748367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3.wav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hyperlink" Target="mailto:correoalejandra@gmail.com" TargetMode="External"/><Relationship Id="rId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2462;p65">
            <a:extLst>
              <a:ext uri="{FF2B5EF4-FFF2-40B4-BE49-F238E27FC236}">
                <a16:creationId xmlns:a16="http://schemas.microsoft.com/office/drawing/2014/main" xmlns="" id="{3CDD10B7-E078-4968-BB4F-D6860A15604A}"/>
              </a:ext>
            </a:extLst>
          </p:cNvPr>
          <p:cNvGrpSpPr/>
          <p:nvPr/>
        </p:nvGrpSpPr>
        <p:grpSpPr>
          <a:xfrm>
            <a:off x="1351566" y="3242382"/>
            <a:ext cx="3076418" cy="752500"/>
            <a:chOff x="3535500" y="1373575"/>
            <a:chExt cx="3606875" cy="752500"/>
          </a:xfrm>
        </p:grpSpPr>
        <p:sp>
          <p:nvSpPr>
            <p:cNvPr id="36" name="Google Shape;2463;p65">
              <a:extLst>
                <a:ext uri="{FF2B5EF4-FFF2-40B4-BE49-F238E27FC236}">
                  <a16:creationId xmlns:a16="http://schemas.microsoft.com/office/drawing/2014/main" xmlns="" id="{22353659-9FB5-4EB1-9B3F-5CB1BFD3C6B6}"/>
                </a:ext>
              </a:extLst>
            </p:cNvPr>
            <p:cNvSpPr/>
            <p:nvPr/>
          </p:nvSpPr>
          <p:spPr>
            <a:xfrm>
              <a:off x="3535500" y="1450675"/>
              <a:ext cx="3606875" cy="675400"/>
            </a:xfrm>
            <a:custGeom>
              <a:avLst/>
              <a:gdLst/>
              <a:ahLst/>
              <a:cxnLst/>
              <a:rect l="l" t="t" r="r" b="b"/>
              <a:pathLst>
                <a:path w="144275" h="27016" extrusionOk="0">
                  <a:moveTo>
                    <a:pt x="3484" y="1786"/>
                  </a:moveTo>
                  <a:cubicBezTo>
                    <a:pt x="3925" y="1786"/>
                    <a:pt x="4367" y="2080"/>
                    <a:pt x="4367" y="2669"/>
                  </a:cubicBezTo>
                  <a:lnTo>
                    <a:pt x="4367" y="5234"/>
                  </a:lnTo>
                  <a:cubicBezTo>
                    <a:pt x="4367" y="5823"/>
                    <a:pt x="3925" y="6118"/>
                    <a:pt x="3484" y="6118"/>
                  </a:cubicBezTo>
                  <a:cubicBezTo>
                    <a:pt x="3042" y="6118"/>
                    <a:pt x="2600" y="5823"/>
                    <a:pt x="2600" y="5234"/>
                  </a:cubicBezTo>
                  <a:lnTo>
                    <a:pt x="2600" y="2669"/>
                  </a:lnTo>
                  <a:cubicBezTo>
                    <a:pt x="2600" y="2080"/>
                    <a:pt x="3042" y="1786"/>
                    <a:pt x="3484" y="1786"/>
                  </a:cubicBezTo>
                  <a:close/>
                  <a:moveTo>
                    <a:pt x="3484" y="8024"/>
                  </a:moveTo>
                  <a:cubicBezTo>
                    <a:pt x="3925" y="8024"/>
                    <a:pt x="4367" y="8318"/>
                    <a:pt x="4367" y="8908"/>
                  </a:cubicBezTo>
                  <a:lnTo>
                    <a:pt x="4367" y="11472"/>
                  </a:lnTo>
                  <a:cubicBezTo>
                    <a:pt x="4367" y="12061"/>
                    <a:pt x="3925" y="12356"/>
                    <a:pt x="3484" y="12356"/>
                  </a:cubicBezTo>
                  <a:cubicBezTo>
                    <a:pt x="3042" y="12356"/>
                    <a:pt x="2600" y="12061"/>
                    <a:pt x="2600" y="11472"/>
                  </a:cubicBezTo>
                  <a:lnTo>
                    <a:pt x="2600" y="8908"/>
                  </a:lnTo>
                  <a:cubicBezTo>
                    <a:pt x="2600" y="8318"/>
                    <a:pt x="3042" y="8024"/>
                    <a:pt x="3484" y="8024"/>
                  </a:cubicBezTo>
                  <a:close/>
                  <a:moveTo>
                    <a:pt x="3484" y="14279"/>
                  </a:moveTo>
                  <a:cubicBezTo>
                    <a:pt x="3925" y="14279"/>
                    <a:pt x="4367" y="14574"/>
                    <a:pt x="4367" y="15163"/>
                  </a:cubicBezTo>
                  <a:lnTo>
                    <a:pt x="4367" y="17710"/>
                  </a:lnTo>
                  <a:cubicBezTo>
                    <a:pt x="4367" y="18300"/>
                    <a:pt x="3925" y="18594"/>
                    <a:pt x="3484" y="18594"/>
                  </a:cubicBezTo>
                  <a:cubicBezTo>
                    <a:pt x="3042" y="18594"/>
                    <a:pt x="2600" y="18300"/>
                    <a:pt x="2600" y="17710"/>
                  </a:cubicBezTo>
                  <a:lnTo>
                    <a:pt x="2600" y="15163"/>
                  </a:lnTo>
                  <a:cubicBezTo>
                    <a:pt x="2600" y="14574"/>
                    <a:pt x="3042" y="14279"/>
                    <a:pt x="3484" y="14279"/>
                  </a:cubicBezTo>
                  <a:close/>
                  <a:moveTo>
                    <a:pt x="3484" y="20518"/>
                  </a:moveTo>
                  <a:cubicBezTo>
                    <a:pt x="3925" y="20518"/>
                    <a:pt x="4367" y="20812"/>
                    <a:pt x="4367" y="21401"/>
                  </a:cubicBezTo>
                  <a:lnTo>
                    <a:pt x="4367" y="23966"/>
                  </a:lnTo>
                  <a:cubicBezTo>
                    <a:pt x="4367" y="24555"/>
                    <a:pt x="3925" y="24850"/>
                    <a:pt x="3484" y="24850"/>
                  </a:cubicBezTo>
                  <a:cubicBezTo>
                    <a:pt x="3042" y="24850"/>
                    <a:pt x="2600" y="24555"/>
                    <a:pt x="2600" y="23966"/>
                  </a:cubicBezTo>
                  <a:lnTo>
                    <a:pt x="2600" y="21401"/>
                  </a:lnTo>
                  <a:cubicBezTo>
                    <a:pt x="2600" y="20812"/>
                    <a:pt x="3042" y="20518"/>
                    <a:pt x="3484" y="20518"/>
                  </a:cubicBezTo>
                  <a:close/>
                  <a:moveTo>
                    <a:pt x="1" y="1"/>
                  </a:moveTo>
                  <a:lnTo>
                    <a:pt x="1" y="27016"/>
                  </a:lnTo>
                  <a:lnTo>
                    <a:pt x="144275" y="27016"/>
                  </a:lnTo>
                  <a:lnTo>
                    <a:pt x="144275" y="1"/>
                  </a:lnTo>
                  <a:close/>
                </a:path>
              </a:pathLst>
            </a:custGeom>
            <a:solidFill>
              <a:srgbClr val="FEDFE3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64;p65">
              <a:extLst>
                <a:ext uri="{FF2B5EF4-FFF2-40B4-BE49-F238E27FC236}">
                  <a16:creationId xmlns:a16="http://schemas.microsoft.com/office/drawing/2014/main" xmlns="" id="{2222A426-39FE-4B8D-A186-3C91401A9DC1}"/>
                </a:ext>
              </a:extLst>
            </p:cNvPr>
            <p:cNvSpPr/>
            <p:nvPr/>
          </p:nvSpPr>
          <p:spPr>
            <a:xfrm>
              <a:off x="5341100" y="1373575"/>
              <a:ext cx="20800" cy="215750"/>
            </a:xfrm>
            <a:custGeom>
              <a:avLst/>
              <a:gdLst/>
              <a:ahLst/>
              <a:cxnLst/>
              <a:rect l="l" t="t" r="r" b="b"/>
              <a:pathLst>
                <a:path w="832" h="8630" extrusionOk="0">
                  <a:moveTo>
                    <a:pt x="139" y="1"/>
                  </a:moveTo>
                  <a:lnTo>
                    <a:pt x="104" y="104"/>
                  </a:lnTo>
                  <a:lnTo>
                    <a:pt x="0" y="330"/>
                  </a:lnTo>
                  <a:lnTo>
                    <a:pt x="0" y="347"/>
                  </a:lnTo>
                  <a:lnTo>
                    <a:pt x="122" y="555"/>
                  </a:lnTo>
                  <a:lnTo>
                    <a:pt x="243" y="746"/>
                  </a:lnTo>
                  <a:lnTo>
                    <a:pt x="156" y="988"/>
                  </a:lnTo>
                  <a:lnTo>
                    <a:pt x="52" y="1213"/>
                  </a:lnTo>
                  <a:lnTo>
                    <a:pt x="52" y="1231"/>
                  </a:lnTo>
                  <a:lnTo>
                    <a:pt x="174" y="1421"/>
                  </a:lnTo>
                  <a:lnTo>
                    <a:pt x="295" y="1629"/>
                  </a:lnTo>
                  <a:lnTo>
                    <a:pt x="208" y="1855"/>
                  </a:lnTo>
                  <a:lnTo>
                    <a:pt x="104" y="2080"/>
                  </a:lnTo>
                  <a:lnTo>
                    <a:pt x="104" y="2097"/>
                  </a:lnTo>
                  <a:lnTo>
                    <a:pt x="225" y="2305"/>
                  </a:lnTo>
                  <a:lnTo>
                    <a:pt x="347" y="2496"/>
                  </a:lnTo>
                  <a:lnTo>
                    <a:pt x="260" y="2738"/>
                  </a:lnTo>
                  <a:lnTo>
                    <a:pt x="156" y="2964"/>
                  </a:lnTo>
                  <a:lnTo>
                    <a:pt x="156" y="2981"/>
                  </a:lnTo>
                  <a:lnTo>
                    <a:pt x="277" y="3189"/>
                  </a:lnTo>
                  <a:lnTo>
                    <a:pt x="399" y="3380"/>
                  </a:lnTo>
                  <a:lnTo>
                    <a:pt x="312" y="3605"/>
                  </a:lnTo>
                  <a:lnTo>
                    <a:pt x="208" y="3847"/>
                  </a:lnTo>
                  <a:lnTo>
                    <a:pt x="208" y="3865"/>
                  </a:lnTo>
                  <a:lnTo>
                    <a:pt x="329" y="4055"/>
                  </a:lnTo>
                  <a:lnTo>
                    <a:pt x="451" y="4263"/>
                  </a:lnTo>
                  <a:lnTo>
                    <a:pt x="364" y="4489"/>
                  </a:lnTo>
                  <a:lnTo>
                    <a:pt x="260" y="4714"/>
                  </a:lnTo>
                  <a:lnTo>
                    <a:pt x="260" y="4731"/>
                  </a:lnTo>
                  <a:lnTo>
                    <a:pt x="381" y="4939"/>
                  </a:lnTo>
                  <a:lnTo>
                    <a:pt x="503" y="5130"/>
                  </a:lnTo>
                  <a:lnTo>
                    <a:pt x="416" y="5372"/>
                  </a:lnTo>
                  <a:lnTo>
                    <a:pt x="312" y="5598"/>
                  </a:lnTo>
                  <a:lnTo>
                    <a:pt x="312" y="5615"/>
                  </a:lnTo>
                  <a:lnTo>
                    <a:pt x="433" y="5805"/>
                  </a:lnTo>
                  <a:lnTo>
                    <a:pt x="555" y="6013"/>
                  </a:lnTo>
                  <a:lnTo>
                    <a:pt x="468" y="6239"/>
                  </a:lnTo>
                  <a:lnTo>
                    <a:pt x="364" y="6481"/>
                  </a:lnTo>
                  <a:lnTo>
                    <a:pt x="364" y="6499"/>
                  </a:lnTo>
                  <a:lnTo>
                    <a:pt x="485" y="6689"/>
                  </a:lnTo>
                  <a:lnTo>
                    <a:pt x="624" y="6880"/>
                  </a:lnTo>
                  <a:lnTo>
                    <a:pt x="520" y="7122"/>
                  </a:lnTo>
                  <a:lnTo>
                    <a:pt x="416" y="7348"/>
                  </a:lnTo>
                  <a:lnTo>
                    <a:pt x="416" y="7365"/>
                  </a:lnTo>
                  <a:lnTo>
                    <a:pt x="537" y="7556"/>
                  </a:lnTo>
                  <a:lnTo>
                    <a:pt x="676" y="7764"/>
                  </a:lnTo>
                  <a:lnTo>
                    <a:pt x="572" y="7989"/>
                  </a:lnTo>
                  <a:lnTo>
                    <a:pt x="468" y="8231"/>
                  </a:lnTo>
                  <a:lnTo>
                    <a:pt x="485" y="8249"/>
                  </a:lnTo>
                  <a:lnTo>
                    <a:pt x="607" y="8439"/>
                  </a:lnTo>
                  <a:lnTo>
                    <a:pt x="711" y="8630"/>
                  </a:lnTo>
                  <a:lnTo>
                    <a:pt x="832" y="8613"/>
                  </a:lnTo>
                  <a:lnTo>
                    <a:pt x="711" y="8422"/>
                  </a:lnTo>
                  <a:lnTo>
                    <a:pt x="589" y="8231"/>
                  </a:lnTo>
                  <a:lnTo>
                    <a:pt x="589" y="8214"/>
                  </a:lnTo>
                  <a:lnTo>
                    <a:pt x="676" y="7971"/>
                  </a:lnTo>
                  <a:lnTo>
                    <a:pt x="780" y="7746"/>
                  </a:lnTo>
                  <a:lnTo>
                    <a:pt x="659" y="7556"/>
                  </a:lnTo>
                  <a:lnTo>
                    <a:pt x="537" y="7348"/>
                  </a:lnTo>
                  <a:lnTo>
                    <a:pt x="537" y="7330"/>
                  </a:lnTo>
                  <a:lnTo>
                    <a:pt x="624" y="7105"/>
                  </a:lnTo>
                  <a:lnTo>
                    <a:pt x="728" y="6862"/>
                  </a:lnTo>
                  <a:lnTo>
                    <a:pt x="607" y="6672"/>
                  </a:lnTo>
                  <a:lnTo>
                    <a:pt x="485" y="6481"/>
                  </a:lnTo>
                  <a:lnTo>
                    <a:pt x="485" y="6447"/>
                  </a:lnTo>
                  <a:lnTo>
                    <a:pt x="572" y="6221"/>
                  </a:lnTo>
                  <a:lnTo>
                    <a:pt x="676" y="5996"/>
                  </a:lnTo>
                  <a:lnTo>
                    <a:pt x="555" y="5788"/>
                  </a:lnTo>
                  <a:lnTo>
                    <a:pt x="433" y="5598"/>
                  </a:lnTo>
                  <a:lnTo>
                    <a:pt x="433" y="5580"/>
                  </a:lnTo>
                  <a:lnTo>
                    <a:pt x="520" y="5355"/>
                  </a:lnTo>
                  <a:lnTo>
                    <a:pt x="624" y="5112"/>
                  </a:lnTo>
                  <a:lnTo>
                    <a:pt x="503" y="4922"/>
                  </a:lnTo>
                  <a:lnTo>
                    <a:pt x="381" y="4714"/>
                  </a:lnTo>
                  <a:lnTo>
                    <a:pt x="381" y="4696"/>
                  </a:lnTo>
                  <a:lnTo>
                    <a:pt x="468" y="4471"/>
                  </a:lnTo>
                  <a:lnTo>
                    <a:pt x="572" y="4246"/>
                  </a:lnTo>
                  <a:lnTo>
                    <a:pt x="451" y="4038"/>
                  </a:lnTo>
                  <a:lnTo>
                    <a:pt x="329" y="3847"/>
                  </a:lnTo>
                  <a:lnTo>
                    <a:pt x="312" y="3830"/>
                  </a:lnTo>
                  <a:lnTo>
                    <a:pt x="416" y="3587"/>
                  </a:lnTo>
                  <a:lnTo>
                    <a:pt x="520" y="3362"/>
                  </a:lnTo>
                  <a:lnTo>
                    <a:pt x="399" y="3172"/>
                  </a:lnTo>
                  <a:lnTo>
                    <a:pt x="260" y="2964"/>
                  </a:lnTo>
                  <a:lnTo>
                    <a:pt x="260" y="2946"/>
                  </a:lnTo>
                  <a:lnTo>
                    <a:pt x="364" y="2721"/>
                  </a:lnTo>
                  <a:lnTo>
                    <a:pt x="468" y="2478"/>
                  </a:lnTo>
                  <a:lnTo>
                    <a:pt x="329" y="2288"/>
                  </a:lnTo>
                  <a:lnTo>
                    <a:pt x="208" y="2097"/>
                  </a:lnTo>
                  <a:lnTo>
                    <a:pt x="208" y="2080"/>
                  </a:lnTo>
                  <a:lnTo>
                    <a:pt x="312" y="1837"/>
                  </a:lnTo>
                  <a:lnTo>
                    <a:pt x="399" y="1612"/>
                  </a:lnTo>
                  <a:lnTo>
                    <a:pt x="277" y="1404"/>
                  </a:lnTo>
                  <a:lnTo>
                    <a:pt x="156" y="1213"/>
                  </a:lnTo>
                  <a:lnTo>
                    <a:pt x="156" y="1196"/>
                  </a:lnTo>
                  <a:lnTo>
                    <a:pt x="260" y="971"/>
                  </a:lnTo>
                  <a:lnTo>
                    <a:pt x="347" y="728"/>
                  </a:lnTo>
                  <a:lnTo>
                    <a:pt x="225" y="538"/>
                  </a:lnTo>
                  <a:lnTo>
                    <a:pt x="104" y="330"/>
                  </a:lnTo>
                  <a:lnTo>
                    <a:pt x="104" y="312"/>
                  </a:lnTo>
                  <a:lnTo>
                    <a:pt x="208" y="87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65;p65">
              <a:extLst>
                <a:ext uri="{FF2B5EF4-FFF2-40B4-BE49-F238E27FC236}">
                  <a16:creationId xmlns:a16="http://schemas.microsoft.com/office/drawing/2014/main" xmlns="" id="{AAD1FF4C-F4EA-4911-BD2E-F9B4A27B5754}"/>
                </a:ext>
              </a:extLst>
            </p:cNvPr>
            <p:cNvSpPr/>
            <p:nvPr/>
          </p:nvSpPr>
          <p:spPr>
            <a:xfrm>
              <a:off x="5352800" y="157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66;p65">
              <a:extLst>
                <a:ext uri="{FF2B5EF4-FFF2-40B4-BE49-F238E27FC236}">
                  <a16:creationId xmlns:a16="http://schemas.microsoft.com/office/drawing/2014/main" xmlns="" id="{98B87CEF-8452-4D04-BF81-BDBA60665ED1}"/>
                </a:ext>
              </a:extLst>
            </p:cNvPr>
            <p:cNvSpPr/>
            <p:nvPr/>
          </p:nvSpPr>
          <p:spPr>
            <a:xfrm>
              <a:off x="5354100" y="1601000"/>
              <a:ext cx="450" cy="47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67;p65">
              <a:extLst>
                <a:ext uri="{FF2B5EF4-FFF2-40B4-BE49-F238E27FC236}">
                  <a16:creationId xmlns:a16="http://schemas.microsoft.com/office/drawing/2014/main" xmlns="" id="{437415A2-648C-46DB-9E39-42E888213F7A}"/>
                </a:ext>
              </a:extLst>
            </p:cNvPr>
            <p:cNvSpPr/>
            <p:nvPr/>
          </p:nvSpPr>
          <p:spPr>
            <a:xfrm>
              <a:off x="5352800" y="157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68;p65">
              <a:extLst>
                <a:ext uri="{FF2B5EF4-FFF2-40B4-BE49-F238E27FC236}">
                  <a16:creationId xmlns:a16="http://schemas.microsoft.com/office/drawing/2014/main" xmlns="" id="{331B56D1-9EA2-4F1A-87E8-E75B7C35B965}"/>
                </a:ext>
              </a:extLst>
            </p:cNvPr>
            <p:cNvSpPr/>
            <p:nvPr/>
          </p:nvSpPr>
          <p:spPr>
            <a:xfrm>
              <a:off x="3886400" y="1584975"/>
              <a:ext cx="3144650" cy="25"/>
            </a:xfrm>
            <a:custGeom>
              <a:avLst/>
              <a:gdLst/>
              <a:ahLst/>
              <a:cxnLst/>
              <a:rect l="l" t="t" r="r" b="b"/>
              <a:pathLst>
                <a:path w="125786" h="1" fill="none" extrusionOk="0">
                  <a:moveTo>
                    <a:pt x="0" y="1"/>
                  </a:moveTo>
                  <a:lnTo>
                    <a:pt x="125785" y="1"/>
                  </a:lnTo>
                </a:path>
              </a:pathLst>
            </a:custGeom>
            <a:noFill/>
            <a:ln w="2600" cap="flat" cmpd="sng">
              <a:solidFill>
                <a:schemeClr val="accent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69;p65">
              <a:extLst>
                <a:ext uri="{FF2B5EF4-FFF2-40B4-BE49-F238E27FC236}">
                  <a16:creationId xmlns:a16="http://schemas.microsoft.com/office/drawing/2014/main" xmlns="" id="{6F400D8D-BD81-4275-9EB4-716122859760}"/>
                </a:ext>
              </a:extLst>
            </p:cNvPr>
            <p:cNvSpPr/>
            <p:nvPr/>
          </p:nvSpPr>
          <p:spPr>
            <a:xfrm>
              <a:off x="3886400" y="1724050"/>
              <a:ext cx="3144650" cy="25"/>
            </a:xfrm>
            <a:custGeom>
              <a:avLst/>
              <a:gdLst/>
              <a:ahLst/>
              <a:cxnLst/>
              <a:rect l="l" t="t" r="r" b="b"/>
              <a:pathLst>
                <a:path w="125786" h="1" fill="none" extrusionOk="0">
                  <a:moveTo>
                    <a:pt x="0" y="0"/>
                  </a:moveTo>
                  <a:lnTo>
                    <a:pt x="125785" y="0"/>
                  </a:lnTo>
                </a:path>
              </a:pathLst>
            </a:custGeom>
            <a:noFill/>
            <a:ln w="2600" cap="flat" cmpd="sng">
              <a:solidFill>
                <a:schemeClr val="accent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70;p65">
              <a:extLst>
                <a:ext uri="{FF2B5EF4-FFF2-40B4-BE49-F238E27FC236}">
                  <a16:creationId xmlns:a16="http://schemas.microsoft.com/office/drawing/2014/main" xmlns="" id="{6C178621-A2C0-4509-A53F-99C9E208F61E}"/>
                </a:ext>
              </a:extLst>
            </p:cNvPr>
            <p:cNvSpPr/>
            <p:nvPr/>
          </p:nvSpPr>
          <p:spPr>
            <a:xfrm>
              <a:off x="3886400" y="1862675"/>
              <a:ext cx="3144650" cy="25"/>
            </a:xfrm>
            <a:custGeom>
              <a:avLst/>
              <a:gdLst/>
              <a:ahLst/>
              <a:cxnLst/>
              <a:rect l="l" t="t" r="r" b="b"/>
              <a:pathLst>
                <a:path w="125786" h="1" fill="none" extrusionOk="0">
                  <a:moveTo>
                    <a:pt x="0" y="0"/>
                  </a:moveTo>
                  <a:lnTo>
                    <a:pt x="125785" y="0"/>
                  </a:lnTo>
                </a:path>
              </a:pathLst>
            </a:custGeom>
            <a:noFill/>
            <a:ln w="2600" cap="flat" cmpd="sng">
              <a:solidFill>
                <a:schemeClr val="accent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71;p65">
              <a:extLst>
                <a:ext uri="{FF2B5EF4-FFF2-40B4-BE49-F238E27FC236}">
                  <a16:creationId xmlns:a16="http://schemas.microsoft.com/office/drawing/2014/main" xmlns="" id="{07396596-70DC-4D41-A458-27931A07004A}"/>
                </a:ext>
              </a:extLst>
            </p:cNvPr>
            <p:cNvSpPr/>
            <p:nvPr/>
          </p:nvSpPr>
          <p:spPr>
            <a:xfrm>
              <a:off x="3886400" y="2001725"/>
              <a:ext cx="3144650" cy="25"/>
            </a:xfrm>
            <a:custGeom>
              <a:avLst/>
              <a:gdLst/>
              <a:ahLst/>
              <a:cxnLst/>
              <a:rect l="l" t="t" r="r" b="b"/>
              <a:pathLst>
                <a:path w="125786" h="1" fill="none" extrusionOk="0">
                  <a:moveTo>
                    <a:pt x="0" y="0"/>
                  </a:moveTo>
                  <a:lnTo>
                    <a:pt x="125785" y="0"/>
                  </a:lnTo>
                </a:path>
              </a:pathLst>
            </a:custGeom>
            <a:noFill/>
            <a:ln w="2600" cap="flat" cmpd="sng">
              <a:solidFill>
                <a:schemeClr val="accent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72;p65">
              <a:extLst>
                <a:ext uri="{FF2B5EF4-FFF2-40B4-BE49-F238E27FC236}">
                  <a16:creationId xmlns:a16="http://schemas.microsoft.com/office/drawing/2014/main" xmlns="" id="{C23501C9-00B6-4B85-B995-F5822603945C}"/>
                </a:ext>
              </a:extLst>
            </p:cNvPr>
            <p:cNvSpPr/>
            <p:nvPr/>
          </p:nvSpPr>
          <p:spPr>
            <a:xfrm>
              <a:off x="3886400" y="1450675"/>
              <a:ext cx="25" cy="675400"/>
            </a:xfrm>
            <a:custGeom>
              <a:avLst/>
              <a:gdLst/>
              <a:ahLst/>
              <a:cxnLst/>
              <a:rect l="l" t="t" r="r" b="b"/>
              <a:pathLst>
                <a:path w="1" h="27016" fill="none" extrusionOk="0">
                  <a:moveTo>
                    <a:pt x="0" y="1"/>
                  </a:moveTo>
                  <a:lnTo>
                    <a:pt x="0" y="27016"/>
                  </a:lnTo>
                </a:path>
              </a:pathLst>
            </a:custGeom>
            <a:noFill/>
            <a:ln w="5625" cap="flat" cmpd="sng">
              <a:solidFill>
                <a:schemeClr val="accent3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7" name="Google Shape;697;p32"/>
          <p:cNvSpPr txBox="1">
            <a:spLocks noGrp="1"/>
          </p:cNvSpPr>
          <p:nvPr>
            <p:ph type="ctrTitle"/>
          </p:nvPr>
        </p:nvSpPr>
        <p:spPr>
          <a:xfrm rot="950">
            <a:off x="1046997" y="765296"/>
            <a:ext cx="5229380" cy="9067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400" dirty="0" err="1"/>
              <a:t>Pasapalabra</a:t>
            </a:r>
            <a:endParaRPr sz="5400" dirty="0"/>
          </a:p>
        </p:txBody>
      </p:sp>
      <p:sp>
        <p:nvSpPr>
          <p:cNvPr id="698" name="Google Shape;698;p32"/>
          <p:cNvSpPr txBox="1">
            <a:spLocks noGrp="1"/>
          </p:cNvSpPr>
          <p:nvPr>
            <p:ph type="subTitle" idx="1"/>
          </p:nvPr>
        </p:nvSpPr>
        <p:spPr>
          <a:xfrm rot="1327">
            <a:off x="1318994" y="3325551"/>
            <a:ext cx="3109200" cy="6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1" dirty="0" smtClean="0">
                <a:solidFill>
                  <a:schemeClr val="tx1"/>
                </a:solidFill>
              </a:rPr>
              <a:t>Alumno: </a:t>
            </a:r>
            <a:endParaRPr sz="1200" b="1" dirty="0">
              <a:solidFill>
                <a:schemeClr val="tx1"/>
              </a:solidFill>
            </a:endParaRPr>
          </a:p>
        </p:txBody>
      </p:sp>
      <p:grpSp>
        <p:nvGrpSpPr>
          <p:cNvPr id="699" name="Google Shape;699;p32"/>
          <p:cNvGrpSpPr/>
          <p:nvPr/>
        </p:nvGrpSpPr>
        <p:grpSpPr>
          <a:xfrm rot="21392762">
            <a:off x="5947054" y="542569"/>
            <a:ext cx="3073253" cy="3000373"/>
            <a:chOff x="6966933" y="849500"/>
            <a:chExt cx="1801551" cy="1807551"/>
          </a:xfrm>
        </p:grpSpPr>
        <p:grpSp>
          <p:nvGrpSpPr>
            <p:cNvPr id="700" name="Google Shape;700;p32"/>
            <p:cNvGrpSpPr/>
            <p:nvPr/>
          </p:nvGrpSpPr>
          <p:grpSpPr>
            <a:xfrm rot="475911">
              <a:off x="7069452" y="952018"/>
              <a:ext cx="1596514" cy="1596514"/>
              <a:chOff x="1189525" y="238125"/>
              <a:chExt cx="5208300" cy="5208300"/>
            </a:xfrm>
          </p:grpSpPr>
          <p:sp>
            <p:nvSpPr>
              <p:cNvPr id="701" name="Google Shape;701;p32"/>
              <p:cNvSpPr/>
              <p:nvPr/>
            </p:nvSpPr>
            <p:spPr>
              <a:xfrm>
                <a:off x="1189525" y="238125"/>
                <a:ext cx="5208300" cy="5208300"/>
              </a:xfrm>
              <a:custGeom>
                <a:avLst/>
                <a:gdLst/>
                <a:ahLst/>
                <a:cxnLst/>
                <a:rect l="l" t="t" r="r" b="b"/>
                <a:pathLst>
                  <a:path w="208332" h="208332" extrusionOk="0">
                    <a:moveTo>
                      <a:pt x="208332" y="0"/>
                    </a:moveTo>
                    <a:lnTo>
                      <a:pt x="208332" y="170651"/>
                    </a:lnTo>
                    <a:cubicBezTo>
                      <a:pt x="208332" y="170912"/>
                      <a:pt x="208332" y="171086"/>
                      <a:pt x="208332" y="171260"/>
                    </a:cubicBezTo>
                    <a:cubicBezTo>
                      <a:pt x="208245" y="171695"/>
                      <a:pt x="208158" y="172043"/>
                      <a:pt x="208071" y="172391"/>
                    </a:cubicBezTo>
                    <a:cubicBezTo>
                      <a:pt x="207984" y="172565"/>
                      <a:pt x="207984" y="172740"/>
                      <a:pt x="207897" y="172914"/>
                    </a:cubicBezTo>
                    <a:cubicBezTo>
                      <a:pt x="207897" y="173001"/>
                      <a:pt x="207810" y="173175"/>
                      <a:pt x="207723" y="173349"/>
                    </a:cubicBezTo>
                    <a:cubicBezTo>
                      <a:pt x="207635" y="173523"/>
                      <a:pt x="207548" y="173697"/>
                      <a:pt x="207461" y="173871"/>
                    </a:cubicBezTo>
                    <a:cubicBezTo>
                      <a:pt x="207287" y="174219"/>
                      <a:pt x="207113" y="174480"/>
                      <a:pt x="206852" y="174741"/>
                    </a:cubicBezTo>
                    <a:cubicBezTo>
                      <a:pt x="206765" y="174915"/>
                      <a:pt x="206678" y="175002"/>
                      <a:pt x="206591" y="175176"/>
                    </a:cubicBezTo>
                    <a:cubicBezTo>
                      <a:pt x="206330" y="175350"/>
                      <a:pt x="206156" y="175611"/>
                      <a:pt x="205895" y="175785"/>
                    </a:cubicBezTo>
                    <a:cubicBezTo>
                      <a:pt x="205808" y="175872"/>
                      <a:pt x="205721" y="175959"/>
                      <a:pt x="205547" y="176046"/>
                    </a:cubicBezTo>
                    <a:cubicBezTo>
                      <a:pt x="205460" y="176133"/>
                      <a:pt x="205373" y="176220"/>
                      <a:pt x="205199" y="176307"/>
                    </a:cubicBezTo>
                    <a:lnTo>
                      <a:pt x="204851" y="176569"/>
                    </a:lnTo>
                    <a:cubicBezTo>
                      <a:pt x="204416" y="176743"/>
                      <a:pt x="204068" y="176917"/>
                      <a:pt x="203632" y="177091"/>
                    </a:cubicBezTo>
                    <a:cubicBezTo>
                      <a:pt x="203458" y="177091"/>
                      <a:pt x="203371" y="177178"/>
                      <a:pt x="203197" y="177178"/>
                    </a:cubicBezTo>
                    <a:lnTo>
                      <a:pt x="202849" y="177265"/>
                    </a:lnTo>
                    <a:cubicBezTo>
                      <a:pt x="202675" y="177265"/>
                      <a:pt x="202588" y="177265"/>
                      <a:pt x="202414" y="177265"/>
                    </a:cubicBezTo>
                    <a:cubicBezTo>
                      <a:pt x="202327" y="177265"/>
                      <a:pt x="202240" y="177265"/>
                      <a:pt x="202153" y="177265"/>
                    </a:cubicBezTo>
                    <a:lnTo>
                      <a:pt x="201892" y="177265"/>
                    </a:lnTo>
                    <a:lnTo>
                      <a:pt x="201283" y="177265"/>
                    </a:lnTo>
                    <a:cubicBezTo>
                      <a:pt x="200848" y="177265"/>
                      <a:pt x="200500" y="177178"/>
                      <a:pt x="200065" y="177091"/>
                    </a:cubicBezTo>
                    <a:cubicBezTo>
                      <a:pt x="199978" y="177004"/>
                      <a:pt x="199890" y="177004"/>
                      <a:pt x="199716" y="176917"/>
                    </a:cubicBezTo>
                    <a:cubicBezTo>
                      <a:pt x="194147" y="175089"/>
                      <a:pt x="189187" y="166996"/>
                      <a:pt x="189187" y="166996"/>
                    </a:cubicBezTo>
                    <a:cubicBezTo>
                      <a:pt x="189187" y="166996"/>
                      <a:pt x="120178" y="208332"/>
                      <a:pt x="37594" y="208332"/>
                    </a:cubicBezTo>
                    <a:lnTo>
                      <a:pt x="0" y="2083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>
                <a:outerShdw blurRad="100013" dist="19050" dir="5400000" algn="bl" rotWithShape="0">
                  <a:srgbClr val="999999">
                    <a:alpha val="4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2"/>
              <p:cNvSpPr/>
              <p:nvPr/>
            </p:nvSpPr>
            <p:spPr>
              <a:xfrm>
                <a:off x="6221575" y="4671900"/>
                <a:ext cx="21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" extrusionOk="0">
                    <a:moveTo>
                      <a:pt x="871" y="1"/>
                    </a:moveTo>
                    <a:cubicBezTo>
                      <a:pt x="784" y="1"/>
                      <a:pt x="697" y="1"/>
                      <a:pt x="610" y="1"/>
                    </a:cubicBezTo>
                    <a:cubicBezTo>
                      <a:pt x="349" y="1"/>
                      <a:pt x="175" y="1"/>
                      <a:pt x="1" y="1"/>
                    </a:cubicBezTo>
                    <a:lnTo>
                      <a:pt x="610" y="1"/>
                    </a:lnTo>
                    <a:close/>
                  </a:path>
                </a:pathLst>
              </a:custGeom>
              <a:solidFill>
                <a:srgbClr val="F0DC7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2"/>
              <p:cNvSpPr/>
              <p:nvPr/>
            </p:nvSpPr>
            <p:spPr>
              <a:xfrm>
                <a:off x="1189525" y="238125"/>
                <a:ext cx="5208300" cy="965950"/>
              </a:xfrm>
              <a:custGeom>
                <a:avLst/>
                <a:gdLst/>
                <a:ahLst/>
                <a:cxnLst/>
                <a:rect l="l" t="t" r="r" b="b"/>
                <a:pathLst>
                  <a:path w="208332" h="38638" extrusionOk="0">
                    <a:moveTo>
                      <a:pt x="0" y="0"/>
                    </a:moveTo>
                    <a:lnTo>
                      <a:pt x="208332" y="0"/>
                    </a:lnTo>
                    <a:lnTo>
                      <a:pt x="208332" y="38638"/>
                    </a:lnTo>
                    <a:lnTo>
                      <a:pt x="0" y="38638"/>
                    </a:lnTo>
                    <a:close/>
                  </a:path>
                </a:pathLst>
              </a:custGeom>
              <a:gradFill>
                <a:gsLst>
                  <a:gs pos="0">
                    <a:srgbClr val="FFE49E"/>
                  </a:gs>
                  <a:gs pos="100000">
                    <a:srgbClr val="DAC489">
                      <a:alpha val="3098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2"/>
              <p:cNvSpPr/>
              <p:nvPr/>
            </p:nvSpPr>
            <p:spPr>
              <a:xfrm>
                <a:off x="2129350" y="4406475"/>
                <a:ext cx="4268475" cy="1039950"/>
              </a:xfrm>
              <a:custGeom>
                <a:avLst/>
                <a:gdLst/>
                <a:ahLst/>
                <a:cxnLst/>
                <a:rect l="l" t="t" r="r" b="b"/>
                <a:pathLst>
                  <a:path w="170739" h="41598" extrusionOk="0">
                    <a:moveTo>
                      <a:pt x="170739" y="3917"/>
                    </a:moveTo>
                    <a:lnTo>
                      <a:pt x="170739" y="8877"/>
                    </a:lnTo>
                    <a:cubicBezTo>
                      <a:pt x="170042" y="20973"/>
                      <a:pt x="153073" y="25760"/>
                      <a:pt x="133928" y="30894"/>
                    </a:cubicBezTo>
                    <a:cubicBezTo>
                      <a:pt x="115392" y="35854"/>
                      <a:pt x="63179" y="41598"/>
                      <a:pt x="44121" y="41598"/>
                    </a:cubicBezTo>
                    <a:lnTo>
                      <a:pt x="1" y="41598"/>
                    </a:lnTo>
                    <a:cubicBezTo>
                      <a:pt x="82585" y="41598"/>
                      <a:pt x="151594" y="1"/>
                      <a:pt x="151594" y="1"/>
                    </a:cubicBezTo>
                    <a:cubicBezTo>
                      <a:pt x="151594" y="1"/>
                      <a:pt x="156554" y="8442"/>
                      <a:pt x="162123" y="10183"/>
                    </a:cubicBezTo>
                    <a:cubicBezTo>
                      <a:pt x="162297" y="10270"/>
                      <a:pt x="162385" y="10270"/>
                      <a:pt x="162472" y="10357"/>
                    </a:cubicBezTo>
                    <a:cubicBezTo>
                      <a:pt x="162733" y="10357"/>
                      <a:pt x="162907" y="10444"/>
                      <a:pt x="163081" y="10444"/>
                    </a:cubicBezTo>
                    <a:cubicBezTo>
                      <a:pt x="163342" y="10531"/>
                      <a:pt x="163516" y="10531"/>
                      <a:pt x="163690" y="10531"/>
                    </a:cubicBezTo>
                    <a:cubicBezTo>
                      <a:pt x="163864" y="10531"/>
                      <a:pt x="164038" y="10531"/>
                      <a:pt x="164212" y="10531"/>
                    </a:cubicBezTo>
                    <a:lnTo>
                      <a:pt x="164560" y="10531"/>
                    </a:lnTo>
                    <a:cubicBezTo>
                      <a:pt x="164647" y="10531"/>
                      <a:pt x="164734" y="10531"/>
                      <a:pt x="164821" y="10531"/>
                    </a:cubicBezTo>
                    <a:cubicBezTo>
                      <a:pt x="164995" y="10531"/>
                      <a:pt x="165082" y="10531"/>
                      <a:pt x="165256" y="10531"/>
                    </a:cubicBezTo>
                    <a:lnTo>
                      <a:pt x="165604" y="10444"/>
                    </a:lnTo>
                    <a:cubicBezTo>
                      <a:pt x="165778" y="10444"/>
                      <a:pt x="165865" y="10444"/>
                      <a:pt x="166039" y="10357"/>
                    </a:cubicBezTo>
                    <a:cubicBezTo>
                      <a:pt x="166475" y="10270"/>
                      <a:pt x="166823" y="10096"/>
                      <a:pt x="167258" y="9835"/>
                    </a:cubicBezTo>
                    <a:cubicBezTo>
                      <a:pt x="167345" y="9747"/>
                      <a:pt x="167519" y="9660"/>
                      <a:pt x="167606" y="9573"/>
                    </a:cubicBezTo>
                    <a:cubicBezTo>
                      <a:pt x="167780" y="9573"/>
                      <a:pt x="167867" y="9486"/>
                      <a:pt x="167954" y="9312"/>
                    </a:cubicBezTo>
                    <a:cubicBezTo>
                      <a:pt x="168128" y="9225"/>
                      <a:pt x="168215" y="9138"/>
                      <a:pt x="168302" y="9051"/>
                    </a:cubicBezTo>
                    <a:cubicBezTo>
                      <a:pt x="168563" y="8877"/>
                      <a:pt x="168737" y="8616"/>
                      <a:pt x="168998" y="8442"/>
                    </a:cubicBezTo>
                    <a:cubicBezTo>
                      <a:pt x="169085" y="8268"/>
                      <a:pt x="169172" y="8181"/>
                      <a:pt x="169259" y="8007"/>
                    </a:cubicBezTo>
                    <a:cubicBezTo>
                      <a:pt x="169520" y="7746"/>
                      <a:pt x="169694" y="7485"/>
                      <a:pt x="169868" y="7137"/>
                    </a:cubicBezTo>
                    <a:cubicBezTo>
                      <a:pt x="169955" y="6963"/>
                      <a:pt x="170042" y="6789"/>
                      <a:pt x="170130" y="6615"/>
                    </a:cubicBezTo>
                    <a:cubicBezTo>
                      <a:pt x="170217" y="6441"/>
                      <a:pt x="170217" y="6267"/>
                      <a:pt x="170304" y="6180"/>
                    </a:cubicBezTo>
                    <a:cubicBezTo>
                      <a:pt x="170391" y="6006"/>
                      <a:pt x="170391" y="5831"/>
                      <a:pt x="170478" y="5657"/>
                    </a:cubicBezTo>
                    <a:cubicBezTo>
                      <a:pt x="170565" y="5309"/>
                      <a:pt x="170652" y="4961"/>
                      <a:pt x="170739" y="4526"/>
                    </a:cubicBezTo>
                    <a:cubicBezTo>
                      <a:pt x="170739" y="4352"/>
                      <a:pt x="170739" y="4178"/>
                      <a:pt x="170739" y="3917"/>
                    </a:cubicBezTo>
                    <a:close/>
                  </a:path>
                </a:pathLst>
              </a:custGeom>
              <a:solidFill>
                <a:srgbClr val="FFE49E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5" name="Google Shape;705;p32"/>
            <p:cNvSpPr/>
            <p:nvPr/>
          </p:nvSpPr>
          <p:spPr>
            <a:xfrm rot="475911">
              <a:off x="7268000" y="2249519"/>
              <a:ext cx="1308427" cy="318779"/>
            </a:xfrm>
            <a:custGeom>
              <a:avLst/>
              <a:gdLst/>
              <a:ahLst/>
              <a:cxnLst/>
              <a:rect l="l" t="t" r="r" b="b"/>
              <a:pathLst>
                <a:path w="170739" h="41598" extrusionOk="0">
                  <a:moveTo>
                    <a:pt x="170739" y="3917"/>
                  </a:moveTo>
                  <a:lnTo>
                    <a:pt x="170739" y="8877"/>
                  </a:lnTo>
                  <a:cubicBezTo>
                    <a:pt x="170042" y="20973"/>
                    <a:pt x="153073" y="25760"/>
                    <a:pt x="133928" y="30894"/>
                  </a:cubicBezTo>
                  <a:cubicBezTo>
                    <a:pt x="115392" y="35854"/>
                    <a:pt x="63179" y="41598"/>
                    <a:pt x="44121" y="41598"/>
                  </a:cubicBezTo>
                  <a:lnTo>
                    <a:pt x="1" y="41598"/>
                  </a:lnTo>
                  <a:cubicBezTo>
                    <a:pt x="82585" y="41598"/>
                    <a:pt x="151594" y="1"/>
                    <a:pt x="151594" y="1"/>
                  </a:cubicBezTo>
                  <a:cubicBezTo>
                    <a:pt x="151594" y="1"/>
                    <a:pt x="156554" y="8442"/>
                    <a:pt x="162123" y="10183"/>
                  </a:cubicBezTo>
                  <a:cubicBezTo>
                    <a:pt x="162297" y="10270"/>
                    <a:pt x="162385" y="10270"/>
                    <a:pt x="162472" y="10357"/>
                  </a:cubicBezTo>
                  <a:cubicBezTo>
                    <a:pt x="162733" y="10357"/>
                    <a:pt x="162907" y="10444"/>
                    <a:pt x="163081" y="10444"/>
                  </a:cubicBezTo>
                  <a:cubicBezTo>
                    <a:pt x="163342" y="10531"/>
                    <a:pt x="163516" y="10531"/>
                    <a:pt x="163690" y="10531"/>
                  </a:cubicBezTo>
                  <a:cubicBezTo>
                    <a:pt x="163864" y="10531"/>
                    <a:pt x="164038" y="10531"/>
                    <a:pt x="164212" y="10531"/>
                  </a:cubicBezTo>
                  <a:lnTo>
                    <a:pt x="164560" y="10531"/>
                  </a:lnTo>
                  <a:cubicBezTo>
                    <a:pt x="164647" y="10531"/>
                    <a:pt x="164734" y="10531"/>
                    <a:pt x="164821" y="10531"/>
                  </a:cubicBezTo>
                  <a:cubicBezTo>
                    <a:pt x="164995" y="10531"/>
                    <a:pt x="165082" y="10531"/>
                    <a:pt x="165256" y="10531"/>
                  </a:cubicBezTo>
                  <a:lnTo>
                    <a:pt x="165604" y="10444"/>
                  </a:lnTo>
                  <a:cubicBezTo>
                    <a:pt x="165778" y="10444"/>
                    <a:pt x="165865" y="10444"/>
                    <a:pt x="166039" y="10357"/>
                  </a:cubicBezTo>
                  <a:cubicBezTo>
                    <a:pt x="166475" y="10270"/>
                    <a:pt x="166823" y="10096"/>
                    <a:pt x="167258" y="9835"/>
                  </a:cubicBezTo>
                  <a:cubicBezTo>
                    <a:pt x="167345" y="9747"/>
                    <a:pt x="167519" y="9660"/>
                    <a:pt x="167606" y="9573"/>
                  </a:cubicBezTo>
                  <a:cubicBezTo>
                    <a:pt x="167780" y="9573"/>
                    <a:pt x="167867" y="9486"/>
                    <a:pt x="167954" y="9312"/>
                  </a:cubicBezTo>
                  <a:cubicBezTo>
                    <a:pt x="168128" y="9225"/>
                    <a:pt x="168215" y="9138"/>
                    <a:pt x="168302" y="9051"/>
                  </a:cubicBezTo>
                  <a:cubicBezTo>
                    <a:pt x="168563" y="8877"/>
                    <a:pt x="168737" y="8616"/>
                    <a:pt x="168998" y="8442"/>
                  </a:cubicBezTo>
                  <a:cubicBezTo>
                    <a:pt x="169085" y="8268"/>
                    <a:pt x="169172" y="8181"/>
                    <a:pt x="169259" y="8007"/>
                  </a:cubicBezTo>
                  <a:cubicBezTo>
                    <a:pt x="169520" y="7746"/>
                    <a:pt x="169694" y="7485"/>
                    <a:pt x="169868" y="7137"/>
                  </a:cubicBezTo>
                  <a:cubicBezTo>
                    <a:pt x="169955" y="6963"/>
                    <a:pt x="170042" y="6789"/>
                    <a:pt x="170130" y="6615"/>
                  </a:cubicBezTo>
                  <a:cubicBezTo>
                    <a:pt x="170217" y="6441"/>
                    <a:pt x="170217" y="6267"/>
                    <a:pt x="170304" y="6180"/>
                  </a:cubicBezTo>
                  <a:cubicBezTo>
                    <a:pt x="170391" y="6006"/>
                    <a:pt x="170391" y="5831"/>
                    <a:pt x="170478" y="5657"/>
                  </a:cubicBezTo>
                  <a:cubicBezTo>
                    <a:pt x="170565" y="5309"/>
                    <a:pt x="170652" y="4961"/>
                    <a:pt x="170739" y="4526"/>
                  </a:cubicBezTo>
                  <a:cubicBezTo>
                    <a:pt x="170739" y="4352"/>
                    <a:pt x="170739" y="4178"/>
                    <a:pt x="170739" y="3917"/>
                  </a:cubicBezTo>
                  <a:close/>
                </a:path>
              </a:pathLst>
            </a:custGeom>
            <a:solidFill>
              <a:srgbClr val="F7D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6" name="Google Shape;706;p32"/>
          <p:cNvSpPr/>
          <p:nvPr/>
        </p:nvSpPr>
        <p:spPr>
          <a:xfrm rot="5920567">
            <a:off x="7751401" y="296805"/>
            <a:ext cx="295463" cy="760102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rgbClr val="FFFFFF">
              <a:alpha val="6927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8" name="Google Shape;708;p32"/>
          <p:cNvGrpSpPr/>
          <p:nvPr/>
        </p:nvGrpSpPr>
        <p:grpSpPr>
          <a:xfrm flipH="1">
            <a:off x="1174604" y="542569"/>
            <a:ext cx="446283" cy="535571"/>
            <a:chOff x="2279900" y="1356008"/>
            <a:chExt cx="355973" cy="427192"/>
          </a:xfrm>
        </p:grpSpPr>
        <p:sp>
          <p:nvSpPr>
            <p:cNvPr id="709" name="Google Shape;709;p32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0" name="Google Shape;710;p32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711" name="Google Shape;711;p32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2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2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4" name="Google Shape;714;p32"/>
          <p:cNvSpPr/>
          <p:nvPr/>
        </p:nvSpPr>
        <p:spPr>
          <a:xfrm>
            <a:off x="1479753" y="2647675"/>
            <a:ext cx="4505536" cy="199270"/>
          </a:xfrm>
          <a:custGeom>
            <a:avLst/>
            <a:gdLst/>
            <a:ahLst/>
            <a:cxnLst/>
            <a:rect l="l" t="t" r="r" b="b"/>
            <a:pathLst>
              <a:path w="31057" h="2191" extrusionOk="0">
                <a:moveTo>
                  <a:pt x="30648" y="1"/>
                </a:moveTo>
                <a:cubicBezTo>
                  <a:pt x="30584" y="1"/>
                  <a:pt x="30518" y="27"/>
                  <a:pt x="30461" y="90"/>
                </a:cubicBezTo>
                <a:cubicBezTo>
                  <a:pt x="30173" y="399"/>
                  <a:pt x="29626" y="888"/>
                  <a:pt x="29155" y="888"/>
                </a:cubicBezTo>
                <a:cubicBezTo>
                  <a:pt x="28947" y="888"/>
                  <a:pt x="28755" y="793"/>
                  <a:pt x="28606" y="546"/>
                </a:cubicBezTo>
                <a:cubicBezTo>
                  <a:pt x="28556" y="458"/>
                  <a:pt x="28450" y="405"/>
                  <a:pt x="28346" y="405"/>
                </a:cubicBezTo>
                <a:cubicBezTo>
                  <a:pt x="28253" y="405"/>
                  <a:pt x="28163" y="448"/>
                  <a:pt x="28119" y="546"/>
                </a:cubicBezTo>
                <a:cubicBezTo>
                  <a:pt x="28026" y="594"/>
                  <a:pt x="27937" y="619"/>
                  <a:pt x="27856" y="619"/>
                </a:cubicBezTo>
                <a:cubicBezTo>
                  <a:pt x="27728" y="619"/>
                  <a:pt x="27616" y="558"/>
                  <a:pt x="27528" y="432"/>
                </a:cubicBezTo>
                <a:cubicBezTo>
                  <a:pt x="27476" y="380"/>
                  <a:pt x="27406" y="354"/>
                  <a:pt x="27336" y="354"/>
                </a:cubicBezTo>
                <a:cubicBezTo>
                  <a:pt x="27266" y="354"/>
                  <a:pt x="27196" y="380"/>
                  <a:pt x="27144" y="432"/>
                </a:cubicBezTo>
                <a:cubicBezTo>
                  <a:pt x="26733" y="770"/>
                  <a:pt x="26324" y="899"/>
                  <a:pt x="25906" y="899"/>
                </a:cubicBezTo>
                <a:cubicBezTo>
                  <a:pt x="25492" y="899"/>
                  <a:pt x="25069" y="773"/>
                  <a:pt x="24626" y="597"/>
                </a:cubicBezTo>
                <a:cubicBezTo>
                  <a:pt x="24526" y="547"/>
                  <a:pt x="24420" y="523"/>
                  <a:pt x="24315" y="523"/>
                </a:cubicBezTo>
                <a:cubicBezTo>
                  <a:pt x="24181" y="523"/>
                  <a:pt x="24048" y="563"/>
                  <a:pt x="23931" y="639"/>
                </a:cubicBezTo>
                <a:cubicBezTo>
                  <a:pt x="23786" y="722"/>
                  <a:pt x="23703" y="898"/>
                  <a:pt x="23558" y="970"/>
                </a:cubicBezTo>
                <a:cubicBezTo>
                  <a:pt x="23471" y="1017"/>
                  <a:pt x="23380" y="1038"/>
                  <a:pt x="23291" y="1038"/>
                </a:cubicBezTo>
                <a:cubicBezTo>
                  <a:pt x="23045" y="1038"/>
                  <a:pt x="22815" y="875"/>
                  <a:pt x="22709" y="639"/>
                </a:cubicBezTo>
                <a:cubicBezTo>
                  <a:pt x="22675" y="568"/>
                  <a:pt x="22617" y="539"/>
                  <a:pt x="22556" y="539"/>
                </a:cubicBezTo>
                <a:cubicBezTo>
                  <a:pt x="22448" y="539"/>
                  <a:pt x="22332" y="630"/>
                  <a:pt x="22325" y="742"/>
                </a:cubicBezTo>
                <a:cubicBezTo>
                  <a:pt x="22304" y="972"/>
                  <a:pt x="22167" y="1051"/>
                  <a:pt x="21984" y="1051"/>
                </a:cubicBezTo>
                <a:cubicBezTo>
                  <a:pt x="21620" y="1051"/>
                  <a:pt x="21074" y="739"/>
                  <a:pt x="20895" y="670"/>
                </a:cubicBezTo>
                <a:cubicBezTo>
                  <a:pt x="20682" y="572"/>
                  <a:pt x="20454" y="520"/>
                  <a:pt x="20224" y="520"/>
                </a:cubicBezTo>
                <a:cubicBezTo>
                  <a:pt x="20185" y="520"/>
                  <a:pt x="20146" y="522"/>
                  <a:pt x="20107" y="525"/>
                </a:cubicBezTo>
                <a:cubicBezTo>
                  <a:pt x="19931" y="535"/>
                  <a:pt x="19765" y="608"/>
                  <a:pt x="19630" y="722"/>
                </a:cubicBezTo>
                <a:cubicBezTo>
                  <a:pt x="19475" y="856"/>
                  <a:pt x="19382" y="1074"/>
                  <a:pt x="19185" y="1136"/>
                </a:cubicBezTo>
                <a:cubicBezTo>
                  <a:pt x="19134" y="1154"/>
                  <a:pt x="19083" y="1163"/>
                  <a:pt x="19032" y="1163"/>
                </a:cubicBezTo>
                <a:cubicBezTo>
                  <a:pt x="18790" y="1163"/>
                  <a:pt x="18557" y="975"/>
                  <a:pt x="18480" y="753"/>
                </a:cubicBezTo>
                <a:cubicBezTo>
                  <a:pt x="18457" y="666"/>
                  <a:pt x="18382" y="618"/>
                  <a:pt x="18304" y="618"/>
                </a:cubicBezTo>
                <a:cubicBezTo>
                  <a:pt x="18242" y="618"/>
                  <a:pt x="18179" y="648"/>
                  <a:pt x="18138" y="711"/>
                </a:cubicBezTo>
                <a:cubicBezTo>
                  <a:pt x="18022" y="939"/>
                  <a:pt x="17782" y="1046"/>
                  <a:pt x="17536" y="1046"/>
                </a:cubicBezTo>
                <a:cubicBezTo>
                  <a:pt x="17279" y="1046"/>
                  <a:pt x="17017" y="929"/>
                  <a:pt x="16884" y="711"/>
                </a:cubicBezTo>
                <a:cubicBezTo>
                  <a:pt x="16837" y="634"/>
                  <a:pt x="16760" y="595"/>
                  <a:pt x="16682" y="595"/>
                </a:cubicBezTo>
                <a:cubicBezTo>
                  <a:pt x="16604" y="595"/>
                  <a:pt x="16526" y="634"/>
                  <a:pt x="16480" y="711"/>
                </a:cubicBezTo>
                <a:cubicBezTo>
                  <a:pt x="16217" y="1094"/>
                  <a:pt x="15799" y="1290"/>
                  <a:pt x="15380" y="1290"/>
                </a:cubicBezTo>
                <a:cubicBezTo>
                  <a:pt x="15005" y="1290"/>
                  <a:pt x="14630" y="1133"/>
                  <a:pt x="14366" y="815"/>
                </a:cubicBezTo>
                <a:cubicBezTo>
                  <a:pt x="14324" y="732"/>
                  <a:pt x="14283" y="670"/>
                  <a:pt x="14210" y="618"/>
                </a:cubicBezTo>
                <a:cubicBezTo>
                  <a:pt x="14166" y="579"/>
                  <a:pt x="14115" y="563"/>
                  <a:pt x="14064" y="563"/>
                </a:cubicBezTo>
                <a:cubicBezTo>
                  <a:pt x="13911" y="563"/>
                  <a:pt x="13767" y="716"/>
                  <a:pt x="13868" y="888"/>
                </a:cubicBezTo>
                <a:cubicBezTo>
                  <a:pt x="13878" y="898"/>
                  <a:pt x="13889" y="919"/>
                  <a:pt x="13899" y="929"/>
                </a:cubicBezTo>
                <a:cubicBezTo>
                  <a:pt x="13791" y="1144"/>
                  <a:pt x="13669" y="1250"/>
                  <a:pt x="13531" y="1250"/>
                </a:cubicBezTo>
                <a:cubicBezTo>
                  <a:pt x="13470" y="1250"/>
                  <a:pt x="13406" y="1230"/>
                  <a:pt x="13339" y="1188"/>
                </a:cubicBezTo>
                <a:cubicBezTo>
                  <a:pt x="13225" y="1147"/>
                  <a:pt x="13111" y="1095"/>
                  <a:pt x="13008" y="1033"/>
                </a:cubicBezTo>
                <a:cubicBezTo>
                  <a:pt x="12873" y="981"/>
                  <a:pt x="12738" y="939"/>
                  <a:pt x="12604" y="898"/>
                </a:cubicBezTo>
                <a:cubicBezTo>
                  <a:pt x="12586" y="894"/>
                  <a:pt x="12569" y="892"/>
                  <a:pt x="12553" y="892"/>
                </a:cubicBezTo>
                <a:cubicBezTo>
                  <a:pt x="12492" y="892"/>
                  <a:pt x="12440" y="921"/>
                  <a:pt x="12407" y="970"/>
                </a:cubicBezTo>
                <a:cubicBezTo>
                  <a:pt x="12171" y="1341"/>
                  <a:pt x="11798" y="1553"/>
                  <a:pt x="11432" y="1553"/>
                </a:cubicBezTo>
                <a:cubicBezTo>
                  <a:pt x="11122" y="1553"/>
                  <a:pt x="10817" y="1401"/>
                  <a:pt x="10603" y="1064"/>
                </a:cubicBezTo>
                <a:cubicBezTo>
                  <a:pt x="10568" y="998"/>
                  <a:pt x="10501" y="964"/>
                  <a:pt x="10435" y="964"/>
                </a:cubicBezTo>
                <a:cubicBezTo>
                  <a:pt x="10387" y="964"/>
                  <a:pt x="10338" y="983"/>
                  <a:pt x="10303" y="1022"/>
                </a:cubicBezTo>
                <a:cubicBezTo>
                  <a:pt x="10084" y="1303"/>
                  <a:pt x="9743" y="1437"/>
                  <a:pt x="9400" y="1437"/>
                </a:cubicBezTo>
                <a:cubicBezTo>
                  <a:pt x="8997" y="1437"/>
                  <a:pt x="8593" y="1251"/>
                  <a:pt x="8386" y="898"/>
                </a:cubicBezTo>
                <a:cubicBezTo>
                  <a:pt x="8339" y="825"/>
                  <a:pt x="8266" y="789"/>
                  <a:pt x="8194" y="789"/>
                </a:cubicBezTo>
                <a:cubicBezTo>
                  <a:pt x="8121" y="789"/>
                  <a:pt x="8049" y="825"/>
                  <a:pt x="8002" y="898"/>
                </a:cubicBezTo>
                <a:cubicBezTo>
                  <a:pt x="7756" y="1261"/>
                  <a:pt x="7361" y="1446"/>
                  <a:pt x="6962" y="1446"/>
                </a:cubicBezTo>
                <a:cubicBezTo>
                  <a:pt x="6620" y="1446"/>
                  <a:pt x="6276" y="1310"/>
                  <a:pt x="6023" y="1033"/>
                </a:cubicBezTo>
                <a:cubicBezTo>
                  <a:pt x="5979" y="994"/>
                  <a:pt x="5923" y="975"/>
                  <a:pt x="5868" y="975"/>
                </a:cubicBezTo>
                <a:cubicBezTo>
                  <a:pt x="5790" y="975"/>
                  <a:pt x="5712" y="1012"/>
                  <a:pt x="5670" y="1085"/>
                </a:cubicBezTo>
                <a:cubicBezTo>
                  <a:pt x="5436" y="1397"/>
                  <a:pt x="5082" y="1556"/>
                  <a:pt x="4728" y="1556"/>
                </a:cubicBezTo>
                <a:cubicBezTo>
                  <a:pt x="4423" y="1556"/>
                  <a:pt x="4118" y="1438"/>
                  <a:pt x="3888" y="1199"/>
                </a:cubicBezTo>
                <a:cubicBezTo>
                  <a:pt x="3843" y="1154"/>
                  <a:pt x="3786" y="1132"/>
                  <a:pt x="3731" y="1132"/>
                </a:cubicBezTo>
                <a:cubicBezTo>
                  <a:pt x="3658" y="1132"/>
                  <a:pt x="3587" y="1169"/>
                  <a:pt x="3546" y="1240"/>
                </a:cubicBezTo>
                <a:cubicBezTo>
                  <a:pt x="3395" y="1590"/>
                  <a:pt x="3099" y="1772"/>
                  <a:pt x="2801" y="1772"/>
                </a:cubicBezTo>
                <a:cubicBezTo>
                  <a:pt x="2526" y="1772"/>
                  <a:pt x="2249" y="1616"/>
                  <a:pt x="2084" y="1292"/>
                </a:cubicBezTo>
                <a:cubicBezTo>
                  <a:pt x="2050" y="1227"/>
                  <a:pt x="1994" y="1200"/>
                  <a:pt x="1936" y="1200"/>
                </a:cubicBezTo>
                <a:cubicBezTo>
                  <a:pt x="1854" y="1200"/>
                  <a:pt x="1768" y="1254"/>
                  <a:pt x="1732" y="1333"/>
                </a:cubicBezTo>
                <a:cubicBezTo>
                  <a:pt x="1593" y="1690"/>
                  <a:pt x="1312" y="1858"/>
                  <a:pt x="1028" y="1858"/>
                </a:cubicBezTo>
                <a:cubicBezTo>
                  <a:pt x="718" y="1858"/>
                  <a:pt x="406" y="1659"/>
                  <a:pt x="270" y="1292"/>
                </a:cubicBezTo>
                <a:cubicBezTo>
                  <a:pt x="250" y="1230"/>
                  <a:pt x="199" y="1202"/>
                  <a:pt x="150" y="1202"/>
                </a:cubicBezTo>
                <a:cubicBezTo>
                  <a:pt x="75" y="1202"/>
                  <a:pt x="1" y="1265"/>
                  <a:pt x="32" y="1364"/>
                </a:cubicBezTo>
                <a:cubicBezTo>
                  <a:pt x="190" y="1898"/>
                  <a:pt x="631" y="2176"/>
                  <a:pt x="1076" y="2176"/>
                </a:cubicBezTo>
                <a:cubicBezTo>
                  <a:pt x="1392" y="2176"/>
                  <a:pt x="1709" y="2036"/>
                  <a:pt x="1929" y="1748"/>
                </a:cubicBezTo>
                <a:cubicBezTo>
                  <a:pt x="2156" y="2045"/>
                  <a:pt x="2493" y="2191"/>
                  <a:pt x="2830" y="2191"/>
                </a:cubicBezTo>
                <a:cubicBezTo>
                  <a:pt x="3198" y="2191"/>
                  <a:pt x="3567" y="2016"/>
                  <a:pt x="3794" y="1675"/>
                </a:cubicBezTo>
                <a:cubicBezTo>
                  <a:pt x="4078" y="1881"/>
                  <a:pt x="4407" y="1982"/>
                  <a:pt x="4734" y="1982"/>
                </a:cubicBezTo>
                <a:cubicBezTo>
                  <a:pt x="5148" y="1982"/>
                  <a:pt x="5559" y="1822"/>
                  <a:pt x="5877" y="1509"/>
                </a:cubicBezTo>
                <a:cubicBezTo>
                  <a:pt x="6189" y="1769"/>
                  <a:pt x="6572" y="1898"/>
                  <a:pt x="6955" y="1898"/>
                </a:cubicBezTo>
                <a:cubicBezTo>
                  <a:pt x="7411" y="1898"/>
                  <a:pt x="7866" y="1715"/>
                  <a:pt x="8199" y="1354"/>
                </a:cubicBezTo>
                <a:cubicBezTo>
                  <a:pt x="8506" y="1694"/>
                  <a:pt x="8930" y="1866"/>
                  <a:pt x="9356" y="1866"/>
                </a:cubicBezTo>
                <a:cubicBezTo>
                  <a:pt x="9734" y="1866"/>
                  <a:pt x="10115" y="1731"/>
                  <a:pt x="10417" y="1458"/>
                </a:cubicBezTo>
                <a:cubicBezTo>
                  <a:pt x="10703" y="1807"/>
                  <a:pt x="11110" y="1986"/>
                  <a:pt x="11509" y="1986"/>
                </a:cubicBezTo>
                <a:cubicBezTo>
                  <a:pt x="11961" y="1986"/>
                  <a:pt x="12403" y="1755"/>
                  <a:pt x="12645" y="1281"/>
                </a:cubicBezTo>
                <a:cubicBezTo>
                  <a:pt x="12996" y="1411"/>
                  <a:pt x="13381" y="1687"/>
                  <a:pt x="13758" y="1687"/>
                </a:cubicBezTo>
                <a:cubicBezTo>
                  <a:pt x="13893" y="1687"/>
                  <a:pt x="14027" y="1651"/>
                  <a:pt x="14158" y="1561"/>
                </a:cubicBezTo>
                <a:cubicBezTo>
                  <a:pt x="14220" y="1520"/>
                  <a:pt x="14272" y="1458"/>
                  <a:pt x="14314" y="1406"/>
                </a:cubicBezTo>
                <a:cubicBezTo>
                  <a:pt x="14627" y="1660"/>
                  <a:pt x="15001" y="1786"/>
                  <a:pt x="15377" y="1786"/>
                </a:cubicBezTo>
                <a:cubicBezTo>
                  <a:pt x="15846" y="1786"/>
                  <a:pt x="16319" y="1590"/>
                  <a:pt x="16687" y="1199"/>
                </a:cubicBezTo>
                <a:cubicBezTo>
                  <a:pt x="16895" y="1397"/>
                  <a:pt x="17155" y="1491"/>
                  <a:pt x="17420" y="1491"/>
                </a:cubicBezTo>
                <a:cubicBezTo>
                  <a:pt x="17709" y="1491"/>
                  <a:pt x="18004" y="1378"/>
                  <a:pt x="18242" y="1167"/>
                </a:cubicBezTo>
                <a:cubicBezTo>
                  <a:pt x="18366" y="1395"/>
                  <a:pt x="18594" y="1551"/>
                  <a:pt x="18853" y="1603"/>
                </a:cubicBezTo>
                <a:cubicBezTo>
                  <a:pt x="18922" y="1620"/>
                  <a:pt x="18993" y="1628"/>
                  <a:pt x="19065" y="1628"/>
                </a:cubicBezTo>
                <a:cubicBezTo>
                  <a:pt x="19166" y="1628"/>
                  <a:pt x="19269" y="1612"/>
                  <a:pt x="19371" y="1582"/>
                </a:cubicBezTo>
                <a:cubicBezTo>
                  <a:pt x="19599" y="1489"/>
                  <a:pt x="19662" y="1302"/>
                  <a:pt x="19848" y="1178"/>
                </a:cubicBezTo>
                <a:cubicBezTo>
                  <a:pt x="20003" y="1082"/>
                  <a:pt x="20151" y="1044"/>
                  <a:pt x="20294" y="1044"/>
                </a:cubicBezTo>
                <a:cubicBezTo>
                  <a:pt x="20819" y="1044"/>
                  <a:pt x="21281" y="1555"/>
                  <a:pt x="21835" y="1555"/>
                </a:cubicBezTo>
                <a:cubicBezTo>
                  <a:pt x="21863" y="1555"/>
                  <a:pt x="21892" y="1554"/>
                  <a:pt x="21921" y="1551"/>
                </a:cubicBezTo>
                <a:cubicBezTo>
                  <a:pt x="22180" y="1530"/>
                  <a:pt x="22408" y="1395"/>
                  <a:pt x="22563" y="1199"/>
                </a:cubicBezTo>
                <a:cubicBezTo>
                  <a:pt x="22719" y="1364"/>
                  <a:pt x="22926" y="1468"/>
                  <a:pt x="23144" y="1509"/>
                </a:cubicBezTo>
                <a:cubicBezTo>
                  <a:pt x="23188" y="1517"/>
                  <a:pt x="23231" y="1520"/>
                  <a:pt x="23272" y="1520"/>
                </a:cubicBezTo>
                <a:cubicBezTo>
                  <a:pt x="23719" y="1520"/>
                  <a:pt x="24009" y="1139"/>
                  <a:pt x="24428" y="1139"/>
                </a:cubicBezTo>
                <a:cubicBezTo>
                  <a:pt x="24478" y="1139"/>
                  <a:pt x="24530" y="1145"/>
                  <a:pt x="24584" y="1157"/>
                </a:cubicBezTo>
                <a:cubicBezTo>
                  <a:pt x="25058" y="1278"/>
                  <a:pt x="25416" y="1465"/>
                  <a:pt x="25896" y="1465"/>
                </a:cubicBezTo>
                <a:cubicBezTo>
                  <a:pt x="25951" y="1465"/>
                  <a:pt x="26008" y="1463"/>
                  <a:pt x="26066" y="1458"/>
                </a:cubicBezTo>
                <a:cubicBezTo>
                  <a:pt x="26522" y="1406"/>
                  <a:pt x="26947" y="1240"/>
                  <a:pt x="27321" y="981"/>
                </a:cubicBezTo>
                <a:cubicBezTo>
                  <a:pt x="27533" y="1132"/>
                  <a:pt x="27782" y="1247"/>
                  <a:pt x="28017" y="1247"/>
                </a:cubicBezTo>
                <a:cubicBezTo>
                  <a:pt x="28136" y="1247"/>
                  <a:pt x="28252" y="1217"/>
                  <a:pt x="28357" y="1147"/>
                </a:cubicBezTo>
                <a:cubicBezTo>
                  <a:pt x="28581" y="1371"/>
                  <a:pt x="28844" y="1462"/>
                  <a:pt x="29119" y="1462"/>
                </a:cubicBezTo>
                <a:cubicBezTo>
                  <a:pt x="29748" y="1462"/>
                  <a:pt x="30440" y="983"/>
                  <a:pt x="30865" y="514"/>
                </a:cubicBezTo>
                <a:cubicBezTo>
                  <a:pt x="31056" y="291"/>
                  <a:pt x="30862" y="1"/>
                  <a:pt x="306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568F63DF-57E4-416C-99FC-559D54B73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6897">
            <a:off x="6230259" y="975481"/>
            <a:ext cx="2372754" cy="21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423877" y="1887835"/>
            <a:ext cx="4475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800" b="1" dirty="0" smtClean="0">
                <a:solidFill>
                  <a:schemeClr val="tx1"/>
                </a:solidFill>
                <a:latin typeface="Chelsea Market"/>
              </a:rPr>
              <a:t>Libro:</a:t>
            </a:r>
          </a:p>
          <a:p>
            <a:r>
              <a:rPr lang="es-CL" sz="1800" b="1" dirty="0" smtClean="0">
                <a:solidFill>
                  <a:schemeClr val="tx1"/>
                </a:solidFill>
                <a:latin typeface="Chelsea Market"/>
              </a:rPr>
              <a:t>Alonso Un Conquistador de Diez Años</a:t>
            </a:r>
            <a:endParaRPr lang="es-CL" sz="1800" b="1" dirty="0">
              <a:solidFill>
                <a:schemeClr val="tx1"/>
              </a:solidFill>
              <a:latin typeface="Chelsea Marke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423" y="2857332"/>
            <a:ext cx="1949450" cy="126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2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a sob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" grpId="0"/>
      <p:bldP spid="6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0" indent="0">
              <a:buNone/>
            </a:pP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000" dirty="0" smtClean="0"/>
              <a:t>Comienza con…</a:t>
            </a:r>
            <a:endParaRPr lang="es-CL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11710"/>
            <a:ext cx="2408237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090" y="3435846"/>
            <a:ext cx="32861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789302" y="652547"/>
            <a:ext cx="1296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600" dirty="0" smtClean="0">
                <a:solidFill>
                  <a:srgbClr val="FF0000"/>
                </a:solidFill>
                <a:latin typeface="Chelsea Market"/>
              </a:rPr>
              <a:t>H</a:t>
            </a:r>
            <a:endParaRPr lang="es-CL" sz="9600" dirty="0">
              <a:solidFill>
                <a:srgbClr val="FF0000"/>
              </a:solidFill>
              <a:latin typeface="Chelsea Market"/>
            </a:endParaRPr>
          </a:p>
        </p:txBody>
      </p:sp>
    </p:spTree>
    <p:extLst>
      <p:ext uri="{BB962C8B-B14F-4D97-AF65-F5344CB8AC3E}">
        <p14:creationId xmlns:p14="http://schemas.microsoft.com/office/powerpoint/2010/main" val="1918750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600632" y="1455937"/>
            <a:ext cx="4260441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385092" y="562197"/>
            <a:ext cx="1568064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I</a:t>
            </a:r>
            <a:endParaRPr lang="es-CL" sz="96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4" y="2410811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6583152">
            <a:off x="8038971" y="4000031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423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9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600632" y="1455937"/>
            <a:ext cx="4260441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385091" y="562197"/>
            <a:ext cx="1568064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J</a:t>
            </a:r>
            <a:endParaRPr lang="es-CL" sz="96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3" y="2421303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7495797">
            <a:off x="7838855" y="4272514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35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9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 smtClean="0"/>
              <a:t>Contiene la 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600632" y="1455937"/>
            <a:ext cx="4260441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385092" y="562197"/>
            <a:ext cx="1568064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L</a:t>
            </a:r>
            <a:endParaRPr lang="es-CL" sz="96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3" y="2421303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8392723">
            <a:off x="7612152" y="4478335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42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9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190844" y="1455937"/>
            <a:ext cx="4670229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053724" y="562197"/>
            <a:ext cx="1899432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M</a:t>
            </a:r>
            <a:endParaRPr lang="es-CL" sz="96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3" y="2421303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9496058">
            <a:off x="7249296" y="4613063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39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9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190844" y="1455937"/>
            <a:ext cx="4670229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385092" y="562197"/>
            <a:ext cx="1568064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N</a:t>
            </a:r>
            <a:endParaRPr lang="es-CL" sz="96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3" y="2421303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10800000">
            <a:off x="6921292" y="4599253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1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9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38"/>
          <p:cNvSpPr txBox="1">
            <a:spLocks noGrp="1"/>
          </p:cNvSpPr>
          <p:nvPr>
            <p:ph type="ctrTitle"/>
          </p:nvPr>
        </p:nvSpPr>
        <p:spPr>
          <a:xfrm rot="162489">
            <a:off x="3651705" y="1347233"/>
            <a:ext cx="3466772" cy="10678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¡Muy bien!</a:t>
            </a:r>
            <a:endParaRPr dirty="0"/>
          </a:p>
        </p:txBody>
      </p:sp>
      <p:sp>
        <p:nvSpPr>
          <p:cNvPr id="804" name="Google Shape;804;p38"/>
          <p:cNvSpPr txBox="1">
            <a:spLocks noGrp="1"/>
          </p:cNvSpPr>
          <p:nvPr>
            <p:ph type="subTitle" idx="1"/>
          </p:nvPr>
        </p:nvSpPr>
        <p:spPr>
          <a:xfrm rot="162502">
            <a:off x="3787660" y="2365558"/>
            <a:ext cx="2825256" cy="1682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/>
              <a:t>Ya llevamos avanzado la mitad del juego, vamos por la otra mitad</a:t>
            </a:r>
            <a:endParaRPr sz="2400" dirty="0"/>
          </a:p>
        </p:txBody>
      </p:sp>
      <p:pic>
        <p:nvPicPr>
          <p:cNvPr id="22530" name="Picture 2" descr="Emojipedia ok pianoplay: pop mix 2 game, emoji PNG Clipart | PNGOcean">
            <a:extLst>
              <a:ext uri="{FF2B5EF4-FFF2-40B4-BE49-F238E27FC236}">
                <a16:creationId xmlns:a16="http://schemas.microsoft.com/office/drawing/2014/main" xmlns="" id="{38CDFE57-B79E-4D1F-95B5-2171073FA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4" b="90000" l="4839" r="961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1433">
            <a:off x="1890939" y="1627590"/>
            <a:ext cx="1612911" cy="161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6" name="camera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190844" y="1455937"/>
            <a:ext cx="4670229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385092" y="562197"/>
            <a:ext cx="1568064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3" y="2421303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12377972">
            <a:off x="6526182" y="4558444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1573050"/>
      </p:ext>
    </p:extLst>
  </p:cSld>
  <p:clrMapOvr>
    <a:masterClrMapping/>
  </p:clrMapOvr>
  <p:transition spd="slow">
    <p:fade/>
    <p:sndAc>
      <p:stSnd>
        <p:snd r:embed="rId3" name="ruleta suav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423072" y="1468280"/>
            <a:ext cx="4019785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053724" y="562197"/>
            <a:ext cx="1899432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P</a:t>
            </a:r>
            <a:endParaRPr lang="es-CL" sz="96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3" y="2421303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12377972">
            <a:off x="6270793" y="4432706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0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9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0" indent="0">
              <a:buNone/>
            </a:pP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000" dirty="0" smtClean="0"/>
              <a:t>Comienza con ….</a:t>
            </a:r>
            <a:endParaRPr lang="es-CL" sz="4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6588224" y="483518"/>
            <a:ext cx="1296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9600" dirty="0" smtClean="0">
                <a:solidFill>
                  <a:srgbClr val="FF0000"/>
                </a:solidFill>
                <a:latin typeface="Chelsea Market"/>
              </a:rPr>
              <a:t>Q</a:t>
            </a:r>
            <a:endParaRPr lang="es-CL" sz="9600" dirty="0">
              <a:solidFill>
                <a:srgbClr val="FF0000"/>
              </a:solidFill>
              <a:latin typeface="Chelsea Marke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39702"/>
            <a:ext cx="2408237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17715"/>
            <a:ext cx="2921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484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3"/>
          <p:cNvSpPr txBox="1">
            <a:spLocks noGrp="1"/>
          </p:cNvSpPr>
          <p:nvPr>
            <p:ph type="subTitle" idx="1"/>
          </p:nvPr>
        </p:nvSpPr>
        <p:spPr>
          <a:xfrm flipH="1">
            <a:off x="1043608" y="1131590"/>
            <a:ext cx="7013100" cy="3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s-CL" sz="1800" dirty="0" smtClean="0">
                <a:solidFill>
                  <a:schemeClr val="dk1"/>
                </a:solidFill>
              </a:rPr>
              <a:t> </a:t>
            </a:r>
            <a:r>
              <a:rPr lang="es-CL" sz="1800" dirty="0">
                <a:solidFill>
                  <a:schemeClr val="dk1"/>
                </a:solidFill>
              </a:rPr>
              <a:t>En cada </a:t>
            </a:r>
            <a:r>
              <a:rPr lang="es-CL" sz="1800" dirty="0" smtClean="0">
                <a:solidFill>
                  <a:schemeClr val="dk1"/>
                </a:solidFill>
              </a:rPr>
              <a:t>lámina deberás escribir la definición para cada concepto.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dirty="0">
                <a:solidFill>
                  <a:schemeClr val="dk1"/>
                </a:solidFill>
              </a:rPr>
              <a:t>			</a:t>
            </a:r>
            <a:endParaRPr lang="es-CL" sz="2400" dirty="0" smtClean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sz="2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sz="2400" b="1" dirty="0" smtClean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sz="2400" b="1" dirty="0">
              <a:solidFill>
                <a:srgbClr val="7030A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 dirty="0" smtClean="0">
                <a:solidFill>
                  <a:srgbClr val="7030A0"/>
                </a:solidFill>
              </a:rPr>
              <a:t>¡¡ </a:t>
            </a:r>
            <a:r>
              <a:rPr lang="es-CL" sz="2400" b="1" dirty="0">
                <a:solidFill>
                  <a:srgbClr val="7030A0"/>
                </a:solidFill>
              </a:rPr>
              <a:t>VAMOS A </a:t>
            </a:r>
            <a:r>
              <a:rPr lang="es-CL" sz="2400" b="1" dirty="0" smtClean="0">
                <a:solidFill>
                  <a:srgbClr val="7030A0"/>
                </a:solidFill>
              </a:rPr>
              <a:t>TRABAJAR </a:t>
            </a:r>
            <a:r>
              <a:rPr lang="es-CL" sz="2400" b="1" dirty="0">
                <a:solidFill>
                  <a:srgbClr val="7030A0"/>
                </a:solidFill>
              </a:rPr>
              <a:t>!!</a:t>
            </a:r>
            <a:endParaRPr sz="2400" b="1" dirty="0">
              <a:solidFill>
                <a:srgbClr val="7030A0"/>
              </a:solidFill>
            </a:endParaRPr>
          </a:p>
        </p:txBody>
      </p:sp>
      <p:sp>
        <p:nvSpPr>
          <p:cNvPr id="720" name="Google Shape;720;p33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chemeClr val="accent2">
                    <a:lumMod val="50000"/>
                  </a:schemeClr>
                </a:solidFill>
              </a:rPr>
              <a:t>Instrucciones</a:t>
            </a:r>
            <a:endParaRPr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067694"/>
            <a:ext cx="7159625" cy="148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ONIDO FONDO PREGUNTA.wav"/>
          </p:stSnd>
        </p:sndAc>
      </p:transition>
    </mc:Choice>
    <mc:Fallback xmlns="">
      <p:transition spd="slow">
        <p:split orient="vert"/>
        <p:sndAc>
          <p:stSnd>
            <p:snd r:embed="rId5" name="SONIDO FONDO PREGUNT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" grpId="0" uiExpand="1" build="p"/>
      <p:bldP spid="7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030514" y="1468280"/>
            <a:ext cx="4724944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  <a:buNone/>
            </a:pPr>
            <a:endParaRPr sz="22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385092" y="562197"/>
            <a:ext cx="1568064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R</a:t>
            </a:r>
            <a:endParaRPr lang="es-CL" sz="96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3" y="2421303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13522681">
            <a:off x="5827210" y="4043923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59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8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000296" y="1522514"/>
            <a:ext cx="4730653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endParaRPr lang="es-MX" sz="2400"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385092" y="562197"/>
            <a:ext cx="1568064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S</a:t>
            </a:r>
            <a:endParaRPr lang="es-CL" sz="96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3" y="2421303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14908404">
            <a:off x="5695081" y="3670865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58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9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877594" y="1468280"/>
            <a:ext cx="4565263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273209" y="562197"/>
            <a:ext cx="1679947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T</a:t>
            </a:r>
            <a:endParaRPr lang="es-CL" sz="60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3" y="2421303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16200000">
            <a:off x="5624507" y="3305128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403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8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 smtClean="0"/>
              <a:t>Contiene la 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045030" y="1468280"/>
            <a:ext cx="4397828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es-MX" sz="2600" dirty="0" smtClean="0"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  <a:endParaRPr sz="26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385092" y="562197"/>
            <a:ext cx="1568064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>
                <a:solidFill>
                  <a:srgbClr val="FF0000"/>
                </a:solidFill>
              </a:rPr>
              <a:t>U</a:t>
            </a: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3" y="2421303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17800527">
            <a:off x="5746773" y="2927759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553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9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423072" y="1468280"/>
            <a:ext cx="4019785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endParaRPr lang="es-MX" sz="2600"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127562" y="562197"/>
            <a:ext cx="1825594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V</a:t>
            </a:r>
            <a:endParaRPr lang="es-CL" sz="96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3" y="2421303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18580880">
            <a:off x="5825918" y="2647611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811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8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1721494" y="1491630"/>
            <a:ext cx="5638800" cy="2788500"/>
          </a:xfrm>
        </p:spPr>
        <p:txBody>
          <a:bodyPr/>
          <a:lstStyle/>
          <a:p>
            <a:pPr marL="127000" indent="0">
              <a:buNone/>
            </a:pP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L" sz="4000" dirty="0" smtClean="0">
                <a:solidFill>
                  <a:srgbClr val="1552BD"/>
                </a:solidFill>
              </a:rPr>
              <a:t>      Contiene </a:t>
            </a:r>
            <a:r>
              <a:rPr lang="es-CL" sz="4000" dirty="0">
                <a:solidFill>
                  <a:srgbClr val="1552BD"/>
                </a:solidFill>
              </a:rPr>
              <a:t>la…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93" y="2139702"/>
            <a:ext cx="2408237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156176" y="411510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600" dirty="0" smtClean="0">
                <a:solidFill>
                  <a:srgbClr val="FF0000"/>
                </a:solidFill>
                <a:latin typeface="Chelsea Market"/>
              </a:rPr>
              <a:t>X</a:t>
            </a:r>
            <a:endParaRPr lang="es-CL" sz="9600" dirty="0">
              <a:solidFill>
                <a:srgbClr val="FF0000"/>
              </a:solidFill>
              <a:latin typeface="Chelsea Marke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399" y="2157828"/>
            <a:ext cx="2857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209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 smtClean="0"/>
              <a:t>Contiene la…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423072" y="1468280"/>
            <a:ext cx="4019785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endParaRPr lang="es-CL" sz="2800"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385092" y="562197"/>
            <a:ext cx="1568064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Y</a:t>
            </a:r>
            <a:endParaRPr lang="es-CL" sz="96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3" y="2421303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19462791">
            <a:off x="6270792" y="2272706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07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9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 smtClean="0"/>
              <a:t>Contiene la 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423072" y="1468280"/>
            <a:ext cx="4019785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es-MX" sz="2800" dirty="0" smtClean="0"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  <a:endParaRPr lang="es-MX" sz="2800"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385092" y="562197"/>
            <a:ext cx="1568064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Z</a:t>
            </a:r>
            <a:endParaRPr lang="es-CL" sz="96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3" y="2421303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20298360">
            <a:off x="6590106" y="2092385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776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9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4"/>
          <p:cNvSpPr txBox="1">
            <a:spLocks noGrp="1"/>
          </p:cNvSpPr>
          <p:nvPr>
            <p:ph type="subTitle" idx="1"/>
          </p:nvPr>
        </p:nvSpPr>
        <p:spPr>
          <a:xfrm rot="251627" flipH="1">
            <a:off x="2555861" y="1883795"/>
            <a:ext cx="4895952" cy="21509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Has podido competar toda la </a:t>
            </a:r>
            <a:r>
              <a:rPr lang="en" sz="2400" dirty="0" smtClean="0"/>
              <a:t>tarea…ahora deberás enviarlo 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accent6">
                    <a:lumMod val="50000"/>
                  </a:schemeClr>
                </a:solidFill>
                <a:hlinkClick r:id="rId5"/>
              </a:rPr>
              <a:t>correoalejandra@gmail.com</a:t>
            </a:r>
            <a:endParaRPr lang="en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>
                    <a:lumMod val="75000"/>
                  </a:schemeClr>
                </a:solidFill>
              </a:rPr>
              <a:t>¡ Te mereces una felicitación !</a:t>
            </a:r>
            <a:endParaRPr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30" name="Google Shape;730;p34"/>
          <p:cNvSpPr/>
          <p:nvPr/>
        </p:nvSpPr>
        <p:spPr>
          <a:xfrm>
            <a:off x="7443744" y="4031791"/>
            <a:ext cx="890343" cy="931129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FFFFF">
              <a:alpha val="6201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459;p65">
            <a:extLst>
              <a:ext uri="{FF2B5EF4-FFF2-40B4-BE49-F238E27FC236}">
                <a16:creationId xmlns:a16="http://schemas.microsoft.com/office/drawing/2014/main" xmlns="" id="{F7B0A249-BAB2-4D4D-B1BA-100E85E5A30F}"/>
              </a:ext>
            </a:extLst>
          </p:cNvPr>
          <p:cNvSpPr/>
          <p:nvPr/>
        </p:nvSpPr>
        <p:spPr>
          <a:xfrm rot="20593069">
            <a:off x="-136375" y="454626"/>
            <a:ext cx="5774562" cy="1333592"/>
          </a:xfrm>
          <a:custGeom>
            <a:avLst/>
            <a:gdLst/>
            <a:ahLst/>
            <a:cxnLst/>
            <a:rect l="l" t="t" r="r" b="b"/>
            <a:pathLst>
              <a:path w="144795" h="29926" extrusionOk="0">
                <a:moveTo>
                  <a:pt x="140320" y="2923"/>
                </a:moveTo>
                <a:cubicBezTo>
                  <a:pt x="140941" y="2923"/>
                  <a:pt x="141536" y="3402"/>
                  <a:pt x="141536" y="4124"/>
                </a:cubicBezTo>
                <a:cubicBezTo>
                  <a:pt x="141554" y="4800"/>
                  <a:pt x="141016" y="5337"/>
                  <a:pt x="140341" y="5354"/>
                </a:cubicBezTo>
                <a:cubicBezTo>
                  <a:pt x="139266" y="5354"/>
                  <a:pt x="138712" y="4055"/>
                  <a:pt x="139457" y="3292"/>
                </a:cubicBezTo>
                <a:cubicBezTo>
                  <a:pt x="139707" y="3037"/>
                  <a:pt x="140017" y="2923"/>
                  <a:pt x="140320" y="2923"/>
                </a:cubicBezTo>
                <a:close/>
                <a:moveTo>
                  <a:pt x="136315" y="2958"/>
                </a:moveTo>
                <a:cubicBezTo>
                  <a:pt x="136937" y="2958"/>
                  <a:pt x="137534" y="3441"/>
                  <a:pt x="137534" y="4176"/>
                </a:cubicBezTo>
                <a:cubicBezTo>
                  <a:pt x="137534" y="4835"/>
                  <a:pt x="136996" y="5389"/>
                  <a:pt x="136338" y="5389"/>
                </a:cubicBezTo>
                <a:cubicBezTo>
                  <a:pt x="136331" y="5389"/>
                  <a:pt x="136323" y="5389"/>
                  <a:pt x="136316" y="5389"/>
                </a:cubicBezTo>
                <a:cubicBezTo>
                  <a:pt x="135239" y="5389"/>
                  <a:pt x="134697" y="4102"/>
                  <a:pt x="135454" y="3327"/>
                </a:cubicBezTo>
                <a:cubicBezTo>
                  <a:pt x="135703" y="3072"/>
                  <a:pt x="136012" y="2958"/>
                  <a:pt x="136315" y="2958"/>
                </a:cubicBezTo>
                <a:close/>
                <a:moveTo>
                  <a:pt x="132304" y="3005"/>
                </a:moveTo>
                <a:cubicBezTo>
                  <a:pt x="132923" y="3005"/>
                  <a:pt x="133513" y="3480"/>
                  <a:pt x="133513" y="4211"/>
                </a:cubicBezTo>
                <a:cubicBezTo>
                  <a:pt x="133531" y="4869"/>
                  <a:pt x="132994" y="5424"/>
                  <a:pt x="132318" y="5424"/>
                </a:cubicBezTo>
                <a:cubicBezTo>
                  <a:pt x="132311" y="5424"/>
                  <a:pt x="132304" y="5424"/>
                  <a:pt x="132297" y="5424"/>
                </a:cubicBezTo>
                <a:cubicBezTo>
                  <a:pt x="131236" y="5424"/>
                  <a:pt x="130694" y="4136"/>
                  <a:pt x="131434" y="3379"/>
                </a:cubicBezTo>
                <a:cubicBezTo>
                  <a:pt x="131686" y="3121"/>
                  <a:pt x="131999" y="3005"/>
                  <a:pt x="132304" y="3005"/>
                </a:cubicBezTo>
                <a:close/>
                <a:moveTo>
                  <a:pt x="128290" y="3052"/>
                </a:moveTo>
                <a:cubicBezTo>
                  <a:pt x="128908" y="3052"/>
                  <a:pt x="129499" y="3523"/>
                  <a:pt x="129511" y="4245"/>
                </a:cubicBezTo>
                <a:cubicBezTo>
                  <a:pt x="129511" y="4921"/>
                  <a:pt x="128973" y="5458"/>
                  <a:pt x="128315" y="5476"/>
                </a:cubicBezTo>
                <a:cubicBezTo>
                  <a:pt x="127223" y="5476"/>
                  <a:pt x="126669" y="4193"/>
                  <a:pt x="127431" y="3414"/>
                </a:cubicBezTo>
                <a:cubicBezTo>
                  <a:pt x="127681" y="3164"/>
                  <a:pt x="127989" y="3052"/>
                  <a:pt x="128290" y="3052"/>
                </a:cubicBezTo>
                <a:close/>
                <a:moveTo>
                  <a:pt x="124271" y="3087"/>
                </a:moveTo>
                <a:cubicBezTo>
                  <a:pt x="124894" y="3087"/>
                  <a:pt x="125490" y="3563"/>
                  <a:pt x="125490" y="4297"/>
                </a:cubicBezTo>
                <a:cubicBezTo>
                  <a:pt x="125508" y="4956"/>
                  <a:pt x="124971" y="5510"/>
                  <a:pt x="124295" y="5510"/>
                </a:cubicBezTo>
                <a:cubicBezTo>
                  <a:pt x="124288" y="5511"/>
                  <a:pt x="124281" y="5511"/>
                  <a:pt x="124274" y="5511"/>
                </a:cubicBezTo>
                <a:cubicBezTo>
                  <a:pt x="123213" y="5511"/>
                  <a:pt x="122671" y="4223"/>
                  <a:pt x="123411" y="3448"/>
                </a:cubicBezTo>
                <a:cubicBezTo>
                  <a:pt x="123660" y="3199"/>
                  <a:pt x="123969" y="3087"/>
                  <a:pt x="124271" y="3087"/>
                </a:cubicBezTo>
                <a:close/>
                <a:moveTo>
                  <a:pt x="120259" y="3138"/>
                </a:moveTo>
                <a:cubicBezTo>
                  <a:pt x="120877" y="3138"/>
                  <a:pt x="121476" y="3610"/>
                  <a:pt x="121488" y="4332"/>
                </a:cubicBezTo>
                <a:cubicBezTo>
                  <a:pt x="121488" y="5008"/>
                  <a:pt x="120951" y="5545"/>
                  <a:pt x="120275" y="5562"/>
                </a:cubicBezTo>
                <a:cubicBezTo>
                  <a:pt x="119200" y="5562"/>
                  <a:pt x="118646" y="4263"/>
                  <a:pt x="119408" y="3500"/>
                </a:cubicBezTo>
                <a:cubicBezTo>
                  <a:pt x="119653" y="3250"/>
                  <a:pt x="119958" y="3138"/>
                  <a:pt x="120259" y="3138"/>
                </a:cubicBezTo>
                <a:close/>
                <a:moveTo>
                  <a:pt x="116241" y="3177"/>
                </a:moveTo>
                <a:cubicBezTo>
                  <a:pt x="116866" y="3177"/>
                  <a:pt x="117468" y="3658"/>
                  <a:pt x="117468" y="4384"/>
                </a:cubicBezTo>
                <a:cubicBezTo>
                  <a:pt x="117468" y="5060"/>
                  <a:pt x="116930" y="5597"/>
                  <a:pt x="116272" y="5597"/>
                </a:cubicBezTo>
                <a:cubicBezTo>
                  <a:pt x="116265" y="5597"/>
                  <a:pt x="116258" y="5597"/>
                  <a:pt x="116250" y="5597"/>
                </a:cubicBezTo>
                <a:cubicBezTo>
                  <a:pt x="115173" y="5597"/>
                  <a:pt x="114631" y="4310"/>
                  <a:pt x="115388" y="3535"/>
                </a:cubicBezTo>
                <a:cubicBezTo>
                  <a:pt x="115635" y="3288"/>
                  <a:pt x="115941" y="3177"/>
                  <a:pt x="116241" y="3177"/>
                </a:cubicBezTo>
                <a:close/>
                <a:moveTo>
                  <a:pt x="112237" y="3217"/>
                </a:moveTo>
                <a:cubicBezTo>
                  <a:pt x="112854" y="3217"/>
                  <a:pt x="113453" y="3697"/>
                  <a:pt x="113465" y="4419"/>
                </a:cubicBezTo>
                <a:cubicBezTo>
                  <a:pt x="113465" y="5095"/>
                  <a:pt x="112928" y="5632"/>
                  <a:pt x="112252" y="5649"/>
                </a:cubicBezTo>
                <a:cubicBezTo>
                  <a:pt x="111177" y="5649"/>
                  <a:pt x="110623" y="4349"/>
                  <a:pt x="111385" y="3587"/>
                </a:cubicBezTo>
                <a:cubicBezTo>
                  <a:pt x="111630" y="3331"/>
                  <a:pt x="111935" y="3217"/>
                  <a:pt x="112237" y="3217"/>
                </a:cubicBezTo>
                <a:close/>
                <a:moveTo>
                  <a:pt x="108222" y="3260"/>
                </a:moveTo>
                <a:cubicBezTo>
                  <a:pt x="108840" y="3260"/>
                  <a:pt x="109433" y="3736"/>
                  <a:pt x="109445" y="4471"/>
                </a:cubicBezTo>
                <a:cubicBezTo>
                  <a:pt x="109445" y="5129"/>
                  <a:pt x="108907" y="5684"/>
                  <a:pt x="108249" y="5684"/>
                </a:cubicBezTo>
                <a:cubicBezTo>
                  <a:pt x="108242" y="5684"/>
                  <a:pt x="108235" y="5684"/>
                  <a:pt x="108227" y="5684"/>
                </a:cubicBezTo>
                <a:cubicBezTo>
                  <a:pt x="107150" y="5684"/>
                  <a:pt x="106608" y="4396"/>
                  <a:pt x="107365" y="3622"/>
                </a:cubicBezTo>
                <a:cubicBezTo>
                  <a:pt x="107614" y="3372"/>
                  <a:pt x="107921" y="3260"/>
                  <a:pt x="108222" y="3260"/>
                </a:cubicBezTo>
                <a:close/>
                <a:moveTo>
                  <a:pt x="104213" y="3312"/>
                </a:moveTo>
                <a:cubicBezTo>
                  <a:pt x="104829" y="3312"/>
                  <a:pt x="105424" y="3783"/>
                  <a:pt x="105424" y="4505"/>
                </a:cubicBezTo>
                <a:cubicBezTo>
                  <a:pt x="105442" y="5181"/>
                  <a:pt x="104905" y="5718"/>
                  <a:pt x="104229" y="5736"/>
                </a:cubicBezTo>
                <a:cubicBezTo>
                  <a:pt x="103155" y="5736"/>
                  <a:pt x="102600" y="4436"/>
                  <a:pt x="103362" y="3674"/>
                </a:cubicBezTo>
                <a:cubicBezTo>
                  <a:pt x="103607" y="3424"/>
                  <a:pt x="103912" y="3312"/>
                  <a:pt x="104213" y="3312"/>
                </a:cubicBezTo>
                <a:close/>
                <a:moveTo>
                  <a:pt x="100191" y="3347"/>
                </a:moveTo>
                <a:cubicBezTo>
                  <a:pt x="100810" y="3347"/>
                  <a:pt x="101410" y="3823"/>
                  <a:pt x="101422" y="4557"/>
                </a:cubicBezTo>
                <a:cubicBezTo>
                  <a:pt x="101422" y="5216"/>
                  <a:pt x="100885" y="5753"/>
                  <a:pt x="100226" y="5770"/>
                </a:cubicBezTo>
                <a:cubicBezTo>
                  <a:pt x="100219" y="5770"/>
                  <a:pt x="100212" y="5770"/>
                  <a:pt x="100204" y="5770"/>
                </a:cubicBezTo>
                <a:cubicBezTo>
                  <a:pt x="99127" y="5770"/>
                  <a:pt x="98585" y="4483"/>
                  <a:pt x="99342" y="3708"/>
                </a:cubicBezTo>
                <a:cubicBezTo>
                  <a:pt x="99586" y="3459"/>
                  <a:pt x="99891" y="3347"/>
                  <a:pt x="100191" y="3347"/>
                </a:cubicBezTo>
                <a:close/>
                <a:moveTo>
                  <a:pt x="96185" y="3390"/>
                </a:moveTo>
                <a:cubicBezTo>
                  <a:pt x="96807" y="3390"/>
                  <a:pt x="97402" y="3870"/>
                  <a:pt x="97402" y="4592"/>
                </a:cubicBezTo>
                <a:cubicBezTo>
                  <a:pt x="97419" y="5268"/>
                  <a:pt x="96882" y="5805"/>
                  <a:pt x="96206" y="5805"/>
                </a:cubicBezTo>
                <a:lnTo>
                  <a:pt x="96206" y="5822"/>
                </a:lnTo>
                <a:cubicBezTo>
                  <a:pt x="95132" y="5822"/>
                  <a:pt x="94577" y="4523"/>
                  <a:pt x="95322" y="3760"/>
                </a:cubicBezTo>
                <a:cubicBezTo>
                  <a:pt x="95572" y="3505"/>
                  <a:pt x="95882" y="3390"/>
                  <a:pt x="96185" y="3390"/>
                </a:cubicBezTo>
                <a:close/>
                <a:moveTo>
                  <a:pt x="92168" y="3433"/>
                </a:moveTo>
                <a:cubicBezTo>
                  <a:pt x="92787" y="3433"/>
                  <a:pt x="93387" y="3909"/>
                  <a:pt x="93399" y="4644"/>
                </a:cubicBezTo>
                <a:cubicBezTo>
                  <a:pt x="93399" y="5302"/>
                  <a:pt x="92862" y="5840"/>
                  <a:pt x="92203" y="5857"/>
                </a:cubicBezTo>
                <a:cubicBezTo>
                  <a:pt x="92196" y="5857"/>
                  <a:pt x="92189" y="5857"/>
                  <a:pt x="92182" y="5857"/>
                </a:cubicBezTo>
                <a:cubicBezTo>
                  <a:pt x="91104" y="5857"/>
                  <a:pt x="90562" y="4570"/>
                  <a:pt x="91319" y="3795"/>
                </a:cubicBezTo>
                <a:cubicBezTo>
                  <a:pt x="91563" y="3546"/>
                  <a:pt x="91868" y="3433"/>
                  <a:pt x="92168" y="3433"/>
                </a:cubicBezTo>
                <a:close/>
                <a:moveTo>
                  <a:pt x="88158" y="3477"/>
                </a:moveTo>
                <a:cubicBezTo>
                  <a:pt x="88776" y="3477"/>
                  <a:pt x="89367" y="3957"/>
                  <a:pt x="89379" y="4679"/>
                </a:cubicBezTo>
                <a:cubicBezTo>
                  <a:pt x="89396" y="5354"/>
                  <a:pt x="88859" y="5892"/>
                  <a:pt x="88183" y="5909"/>
                </a:cubicBezTo>
                <a:cubicBezTo>
                  <a:pt x="87109" y="5909"/>
                  <a:pt x="86537" y="4609"/>
                  <a:pt x="87299" y="3847"/>
                </a:cubicBezTo>
                <a:cubicBezTo>
                  <a:pt x="87549" y="3591"/>
                  <a:pt x="87857" y="3477"/>
                  <a:pt x="88158" y="3477"/>
                </a:cubicBezTo>
                <a:close/>
                <a:moveTo>
                  <a:pt x="84142" y="3512"/>
                </a:moveTo>
                <a:cubicBezTo>
                  <a:pt x="84764" y="3512"/>
                  <a:pt x="85359" y="3991"/>
                  <a:pt x="85359" y="4713"/>
                </a:cubicBezTo>
                <a:cubicBezTo>
                  <a:pt x="85359" y="5389"/>
                  <a:pt x="84839" y="5926"/>
                  <a:pt x="84163" y="5944"/>
                </a:cubicBezTo>
                <a:cubicBezTo>
                  <a:pt x="84156" y="5944"/>
                  <a:pt x="84149" y="5944"/>
                  <a:pt x="84142" y="5944"/>
                </a:cubicBezTo>
                <a:cubicBezTo>
                  <a:pt x="83081" y="5944"/>
                  <a:pt x="82522" y="4639"/>
                  <a:pt x="83279" y="3882"/>
                </a:cubicBezTo>
                <a:cubicBezTo>
                  <a:pt x="83529" y="3626"/>
                  <a:pt x="83839" y="3512"/>
                  <a:pt x="84142" y="3512"/>
                </a:cubicBezTo>
                <a:close/>
                <a:moveTo>
                  <a:pt x="80127" y="3554"/>
                </a:moveTo>
                <a:cubicBezTo>
                  <a:pt x="80745" y="3554"/>
                  <a:pt x="81344" y="4026"/>
                  <a:pt x="81356" y="4748"/>
                </a:cubicBezTo>
                <a:cubicBezTo>
                  <a:pt x="81356" y="5424"/>
                  <a:pt x="80819" y="5978"/>
                  <a:pt x="80143" y="5978"/>
                </a:cubicBezTo>
                <a:cubicBezTo>
                  <a:pt x="80136" y="5978"/>
                  <a:pt x="80129" y="5978"/>
                  <a:pt x="80122" y="5978"/>
                </a:cubicBezTo>
                <a:cubicBezTo>
                  <a:pt x="79061" y="5978"/>
                  <a:pt x="78519" y="4691"/>
                  <a:pt x="79276" y="3916"/>
                </a:cubicBezTo>
                <a:cubicBezTo>
                  <a:pt x="79521" y="3666"/>
                  <a:pt x="79826" y="3554"/>
                  <a:pt x="80127" y="3554"/>
                </a:cubicBezTo>
                <a:close/>
                <a:moveTo>
                  <a:pt x="76115" y="3595"/>
                </a:moveTo>
                <a:cubicBezTo>
                  <a:pt x="76730" y="3595"/>
                  <a:pt x="77324" y="4069"/>
                  <a:pt x="77336" y="4800"/>
                </a:cubicBezTo>
                <a:cubicBezTo>
                  <a:pt x="77336" y="5458"/>
                  <a:pt x="76816" y="6013"/>
                  <a:pt x="76140" y="6030"/>
                </a:cubicBezTo>
                <a:lnTo>
                  <a:pt x="76157" y="6030"/>
                </a:lnTo>
                <a:cubicBezTo>
                  <a:pt x="76150" y="6030"/>
                  <a:pt x="76143" y="6030"/>
                  <a:pt x="76136" y="6030"/>
                </a:cubicBezTo>
                <a:cubicBezTo>
                  <a:pt x="75058" y="6030"/>
                  <a:pt x="74499" y="4743"/>
                  <a:pt x="75256" y="3968"/>
                </a:cubicBezTo>
                <a:cubicBezTo>
                  <a:pt x="75503" y="3710"/>
                  <a:pt x="75811" y="3595"/>
                  <a:pt x="76115" y="3595"/>
                </a:cubicBezTo>
                <a:close/>
                <a:moveTo>
                  <a:pt x="72112" y="3641"/>
                </a:moveTo>
                <a:cubicBezTo>
                  <a:pt x="72730" y="3641"/>
                  <a:pt x="73321" y="4112"/>
                  <a:pt x="73333" y="4835"/>
                </a:cubicBezTo>
                <a:cubicBezTo>
                  <a:pt x="73350" y="5510"/>
                  <a:pt x="72813" y="6065"/>
                  <a:pt x="72137" y="6065"/>
                </a:cubicBezTo>
                <a:cubicBezTo>
                  <a:pt x="72130" y="6065"/>
                  <a:pt x="72123" y="6065"/>
                  <a:pt x="72116" y="6065"/>
                </a:cubicBezTo>
                <a:cubicBezTo>
                  <a:pt x="71055" y="6065"/>
                  <a:pt x="70496" y="4777"/>
                  <a:pt x="71253" y="4003"/>
                </a:cubicBezTo>
                <a:cubicBezTo>
                  <a:pt x="71503" y="3753"/>
                  <a:pt x="71811" y="3641"/>
                  <a:pt x="72112" y="3641"/>
                </a:cubicBezTo>
                <a:close/>
                <a:moveTo>
                  <a:pt x="68093" y="3676"/>
                </a:moveTo>
                <a:cubicBezTo>
                  <a:pt x="68716" y="3676"/>
                  <a:pt x="69313" y="4152"/>
                  <a:pt x="69313" y="4887"/>
                </a:cubicBezTo>
                <a:cubicBezTo>
                  <a:pt x="69330" y="5562"/>
                  <a:pt x="68793" y="6117"/>
                  <a:pt x="68117" y="6117"/>
                </a:cubicBezTo>
                <a:cubicBezTo>
                  <a:pt x="67043" y="6117"/>
                  <a:pt x="66488" y="4817"/>
                  <a:pt x="67233" y="4037"/>
                </a:cubicBezTo>
                <a:cubicBezTo>
                  <a:pt x="67483" y="3788"/>
                  <a:pt x="67791" y="3676"/>
                  <a:pt x="68093" y="3676"/>
                </a:cubicBezTo>
                <a:close/>
                <a:moveTo>
                  <a:pt x="64082" y="3720"/>
                </a:moveTo>
                <a:cubicBezTo>
                  <a:pt x="64699" y="3720"/>
                  <a:pt x="65298" y="4199"/>
                  <a:pt x="65310" y="4921"/>
                </a:cubicBezTo>
                <a:cubicBezTo>
                  <a:pt x="65310" y="5597"/>
                  <a:pt x="64773" y="6152"/>
                  <a:pt x="64097" y="6152"/>
                </a:cubicBezTo>
                <a:cubicBezTo>
                  <a:pt x="64090" y="6152"/>
                  <a:pt x="64083" y="6152"/>
                  <a:pt x="64076" y="6152"/>
                </a:cubicBezTo>
                <a:cubicBezTo>
                  <a:pt x="63015" y="6152"/>
                  <a:pt x="62473" y="4864"/>
                  <a:pt x="63230" y="4089"/>
                </a:cubicBezTo>
                <a:cubicBezTo>
                  <a:pt x="63475" y="3834"/>
                  <a:pt x="63781" y="3720"/>
                  <a:pt x="64082" y="3720"/>
                </a:cubicBezTo>
                <a:close/>
                <a:moveTo>
                  <a:pt x="60070" y="3763"/>
                </a:moveTo>
                <a:cubicBezTo>
                  <a:pt x="60693" y="3763"/>
                  <a:pt x="61290" y="4238"/>
                  <a:pt x="61290" y="4973"/>
                </a:cubicBezTo>
                <a:cubicBezTo>
                  <a:pt x="61307" y="5632"/>
                  <a:pt x="60770" y="6186"/>
                  <a:pt x="60094" y="6186"/>
                </a:cubicBezTo>
                <a:cubicBezTo>
                  <a:pt x="60087" y="6186"/>
                  <a:pt x="60080" y="6186"/>
                  <a:pt x="60073" y="6186"/>
                </a:cubicBezTo>
                <a:cubicBezTo>
                  <a:pt x="58995" y="6186"/>
                  <a:pt x="58453" y="4899"/>
                  <a:pt x="59210" y="4124"/>
                </a:cubicBezTo>
                <a:cubicBezTo>
                  <a:pt x="59460" y="3875"/>
                  <a:pt x="59768" y="3763"/>
                  <a:pt x="60070" y="3763"/>
                </a:cubicBezTo>
                <a:close/>
                <a:moveTo>
                  <a:pt x="56059" y="3806"/>
                </a:moveTo>
                <a:cubicBezTo>
                  <a:pt x="56677" y="3806"/>
                  <a:pt x="57275" y="4286"/>
                  <a:pt x="57287" y="5008"/>
                </a:cubicBezTo>
                <a:cubicBezTo>
                  <a:pt x="57287" y="5684"/>
                  <a:pt x="56750" y="6221"/>
                  <a:pt x="56074" y="6238"/>
                </a:cubicBezTo>
                <a:cubicBezTo>
                  <a:pt x="56067" y="6238"/>
                  <a:pt x="56060" y="6238"/>
                  <a:pt x="56053" y="6238"/>
                </a:cubicBezTo>
                <a:cubicBezTo>
                  <a:pt x="54992" y="6238"/>
                  <a:pt x="54450" y="4934"/>
                  <a:pt x="55208" y="4176"/>
                </a:cubicBezTo>
                <a:cubicBezTo>
                  <a:pt x="55452" y="3920"/>
                  <a:pt x="55758" y="3806"/>
                  <a:pt x="56059" y="3806"/>
                </a:cubicBezTo>
                <a:close/>
                <a:moveTo>
                  <a:pt x="52044" y="3849"/>
                </a:moveTo>
                <a:cubicBezTo>
                  <a:pt x="52663" y="3849"/>
                  <a:pt x="53255" y="4325"/>
                  <a:pt x="53267" y="5060"/>
                </a:cubicBezTo>
                <a:cubicBezTo>
                  <a:pt x="53267" y="5718"/>
                  <a:pt x="52730" y="6273"/>
                  <a:pt x="52071" y="6273"/>
                </a:cubicBezTo>
                <a:cubicBezTo>
                  <a:pt x="52064" y="6273"/>
                  <a:pt x="52057" y="6273"/>
                  <a:pt x="52050" y="6273"/>
                </a:cubicBezTo>
                <a:cubicBezTo>
                  <a:pt x="50990" y="6273"/>
                  <a:pt x="50447" y="4985"/>
                  <a:pt x="51187" y="4211"/>
                </a:cubicBezTo>
                <a:cubicBezTo>
                  <a:pt x="51437" y="3962"/>
                  <a:pt x="51743" y="3849"/>
                  <a:pt x="52044" y="3849"/>
                </a:cubicBezTo>
                <a:close/>
                <a:moveTo>
                  <a:pt x="48030" y="3893"/>
                </a:moveTo>
                <a:cubicBezTo>
                  <a:pt x="48652" y="3893"/>
                  <a:pt x="49247" y="4372"/>
                  <a:pt x="49247" y="5095"/>
                </a:cubicBezTo>
                <a:cubicBezTo>
                  <a:pt x="49264" y="5770"/>
                  <a:pt x="48727" y="6307"/>
                  <a:pt x="48051" y="6325"/>
                </a:cubicBezTo>
                <a:cubicBezTo>
                  <a:pt x="48044" y="6325"/>
                  <a:pt x="48037" y="6325"/>
                  <a:pt x="48030" y="6325"/>
                </a:cubicBezTo>
                <a:cubicBezTo>
                  <a:pt x="46970" y="6325"/>
                  <a:pt x="46427" y="5020"/>
                  <a:pt x="47167" y="4263"/>
                </a:cubicBezTo>
                <a:cubicBezTo>
                  <a:pt x="47417" y="4007"/>
                  <a:pt x="47727" y="3893"/>
                  <a:pt x="48030" y="3893"/>
                </a:cubicBezTo>
                <a:close/>
                <a:moveTo>
                  <a:pt x="44021" y="3936"/>
                </a:moveTo>
                <a:cubicBezTo>
                  <a:pt x="44640" y="3936"/>
                  <a:pt x="45232" y="4412"/>
                  <a:pt x="45244" y="5146"/>
                </a:cubicBezTo>
                <a:cubicBezTo>
                  <a:pt x="45244" y="5805"/>
                  <a:pt x="44707" y="6359"/>
                  <a:pt x="44048" y="6359"/>
                </a:cubicBezTo>
                <a:cubicBezTo>
                  <a:pt x="44041" y="6360"/>
                  <a:pt x="44034" y="6360"/>
                  <a:pt x="44027" y="6360"/>
                </a:cubicBezTo>
                <a:cubicBezTo>
                  <a:pt x="42950" y="6360"/>
                  <a:pt x="42424" y="5072"/>
                  <a:pt x="43165" y="4297"/>
                </a:cubicBezTo>
                <a:cubicBezTo>
                  <a:pt x="43414" y="4048"/>
                  <a:pt x="43720" y="3936"/>
                  <a:pt x="44021" y="3936"/>
                </a:cubicBezTo>
                <a:close/>
                <a:moveTo>
                  <a:pt x="40007" y="3980"/>
                </a:moveTo>
                <a:cubicBezTo>
                  <a:pt x="40629" y="3980"/>
                  <a:pt x="41224" y="4459"/>
                  <a:pt x="41224" y="5181"/>
                </a:cubicBezTo>
                <a:cubicBezTo>
                  <a:pt x="41241" y="5857"/>
                  <a:pt x="40704" y="6394"/>
                  <a:pt x="40028" y="6411"/>
                </a:cubicBezTo>
                <a:cubicBezTo>
                  <a:pt x="38954" y="6411"/>
                  <a:pt x="38399" y="5112"/>
                  <a:pt x="39144" y="4349"/>
                </a:cubicBezTo>
                <a:cubicBezTo>
                  <a:pt x="39394" y="4094"/>
                  <a:pt x="39704" y="3980"/>
                  <a:pt x="40007" y="3980"/>
                </a:cubicBezTo>
                <a:close/>
                <a:moveTo>
                  <a:pt x="36000" y="4022"/>
                </a:moveTo>
                <a:cubicBezTo>
                  <a:pt x="36618" y="4022"/>
                  <a:pt x="37209" y="4494"/>
                  <a:pt x="37221" y="5216"/>
                </a:cubicBezTo>
                <a:cubicBezTo>
                  <a:pt x="37221" y="5892"/>
                  <a:pt x="36684" y="6446"/>
                  <a:pt x="36025" y="6446"/>
                </a:cubicBezTo>
                <a:cubicBezTo>
                  <a:pt x="36018" y="6446"/>
                  <a:pt x="36011" y="6446"/>
                  <a:pt x="36004" y="6446"/>
                </a:cubicBezTo>
                <a:cubicBezTo>
                  <a:pt x="34926" y="6446"/>
                  <a:pt x="34384" y="5159"/>
                  <a:pt x="35142" y="4384"/>
                </a:cubicBezTo>
                <a:cubicBezTo>
                  <a:pt x="35392" y="4134"/>
                  <a:pt x="35699" y="4022"/>
                  <a:pt x="36000" y="4022"/>
                </a:cubicBezTo>
                <a:close/>
                <a:moveTo>
                  <a:pt x="31992" y="4062"/>
                </a:moveTo>
                <a:cubicBezTo>
                  <a:pt x="32611" y="4062"/>
                  <a:pt x="33201" y="4537"/>
                  <a:pt x="33201" y="5268"/>
                </a:cubicBezTo>
                <a:cubicBezTo>
                  <a:pt x="33201" y="5926"/>
                  <a:pt x="32681" y="6481"/>
                  <a:pt x="32005" y="6481"/>
                </a:cubicBezTo>
                <a:cubicBezTo>
                  <a:pt x="31998" y="6481"/>
                  <a:pt x="31991" y="6481"/>
                  <a:pt x="31984" y="6481"/>
                </a:cubicBezTo>
                <a:cubicBezTo>
                  <a:pt x="30923" y="6481"/>
                  <a:pt x="30364" y="5193"/>
                  <a:pt x="31121" y="4436"/>
                </a:cubicBezTo>
                <a:cubicBezTo>
                  <a:pt x="31374" y="4178"/>
                  <a:pt x="31686" y="4062"/>
                  <a:pt x="31992" y="4062"/>
                </a:cubicBezTo>
                <a:close/>
                <a:moveTo>
                  <a:pt x="27970" y="4109"/>
                </a:moveTo>
                <a:cubicBezTo>
                  <a:pt x="28587" y="4109"/>
                  <a:pt x="29186" y="4580"/>
                  <a:pt x="29198" y="5302"/>
                </a:cubicBezTo>
                <a:cubicBezTo>
                  <a:pt x="29198" y="5978"/>
                  <a:pt x="28661" y="6533"/>
                  <a:pt x="27985" y="6533"/>
                </a:cubicBezTo>
                <a:cubicBezTo>
                  <a:pt x="26911" y="6533"/>
                  <a:pt x="26356" y="5250"/>
                  <a:pt x="27119" y="4471"/>
                </a:cubicBezTo>
                <a:cubicBezTo>
                  <a:pt x="27363" y="4221"/>
                  <a:pt x="27669" y="4109"/>
                  <a:pt x="27970" y="4109"/>
                </a:cubicBezTo>
                <a:close/>
                <a:moveTo>
                  <a:pt x="23955" y="4144"/>
                </a:moveTo>
                <a:cubicBezTo>
                  <a:pt x="24574" y="4144"/>
                  <a:pt x="25166" y="4620"/>
                  <a:pt x="25178" y="5354"/>
                </a:cubicBezTo>
                <a:cubicBezTo>
                  <a:pt x="25178" y="6013"/>
                  <a:pt x="24641" y="6567"/>
                  <a:pt x="23982" y="6567"/>
                </a:cubicBezTo>
                <a:cubicBezTo>
                  <a:pt x="23975" y="6568"/>
                  <a:pt x="23968" y="6568"/>
                  <a:pt x="23961" y="6568"/>
                </a:cubicBezTo>
                <a:cubicBezTo>
                  <a:pt x="22883" y="6568"/>
                  <a:pt x="22341" y="5280"/>
                  <a:pt x="23099" y="4505"/>
                </a:cubicBezTo>
                <a:cubicBezTo>
                  <a:pt x="23348" y="4256"/>
                  <a:pt x="23654" y="4144"/>
                  <a:pt x="23955" y="4144"/>
                </a:cubicBezTo>
                <a:close/>
                <a:moveTo>
                  <a:pt x="19942" y="4188"/>
                </a:moveTo>
                <a:cubicBezTo>
                  <a:pt x="20565" y="4188"/>
                  <a:pt x="21163" y="4667"/>
                  <a:pt x="21175" y="5389"/>
                </a:cubicBezTo>
                <a:cubicBezTo>
                  <a:pt x="21175" y="6065"/>
                  <a:pt x="20638" y="6602"/>
                  <a:pt x="19962" y="6619"/>
                </a:cubicBezTo>
                <a:cubicBezTo>
                  <a:pt x="19955" y="6620"/>
                  <a:pt x="19948" y="6620"/>
                  <a:pt x="19941" y="6620"/>
                </a:cubicBezTo>
                <a:cubicBezTo>
                  <a:pt x="18881" y="6620"/>
                  <a:pt x="18338" y="5315"/>
                  <a:pt x="19078" y="4557"/>
                </a:cubicBezTo>
                <a:cubicBezTo>
                  <a:pt x="19328" y="4302"/>
                  <a:pt x="19638" y="4188"/>
                  <a:pt x="19942" y="4188"/>
                </a:cubicBezTo>
                <a:close/>
                <a:moveTo>
                  <a:pt x="15932" y="4231"/>
                </a:moveTo>
                <a:cubicBezTo>
                  <a:pt x="16551" y="4231"/>
                  <a:pt x="17143" y="4706"/>
                  <a:pt x="17155" y="5441"/>
                </a:cubicBezTo>
                <a:cubicBezTo>
                  <a:pt x="17155" y="6100"/>
                  <a:pt x="16618" y="6654"/>
                  <a:pt x="15959" y="6654"/>
                </a:cubicBezTo>
                <a:cubicBezTo>
                  <a:pt x="15952" y="6654"/>
                  <a:pt x="15945" y="6654"/>
                  <a:pt x="15938" y="6654"/>
                </a:cubicBezTo>
                <a:cubicBezTo>
                  <a:pt x="14860" y="6654"/>
                  <a:pt x="14318" y="5367"/>
                  <a:pt x="15076" y="4592"/>
                </a:cubicBezTo>
                <a:cubicBezTo>
                  <a:pt x="15325" y="4343"/>
                  <a:pt x="15631" y="4231"/>
                  <a:pt x="15932" y="4231"/>
                </a:cubicBezTo>
                <a:close/>
                <a:moveTo>
                  <a:pt x="11922" y="4270"/>
                </a:moveTo>
                <a:cubicBezTo>
                  <a:pt x="12537" y="4270"/>
                  <a:pt x="13123" y="4745"/>
                  <a:pt x="13135" y="5476"/>
                </a:cubicBezTo>
                <a:cubicBezTo>
                  <a:pt x="13152" y="6134"/>
                  <a:pt x="12615" y="6689"/>
                  <a:pt x="11939" y="6706"/>
                </a:cubicBezTo>
                <a:cubicBezTo>
                  <a:pt x="10865" y="6706"/>
                  <a:pt x="10310" y="5424"/>
                  <a:pt x="11055" y="4644"/>
                </a:cubicBezTo>
                <a:cubicBezTo>
                  <a:pt x="11308" y="4386"/>
                  <a:pt x="11618" y="4270"/>
                  <a:pt x="11922" y="4270"/>
                </a:cubicBezTo>
                <a:close/>
                <a:moveTo>
                  <a:pt x="7901" y="4317"/>
                </a:moveTo>
                <a:cubicBezTo>
                  <a:pt x="8520" y="4317"/>
                  <a:pt x="9120" y="4793"/>
                  <a:pt x="9132" y="5528"/>
                </a:cubicBezTo>
                <a:cubicBezTo>
                  <a:pt x="9132" y="6186"/>
                  <a:pt x="8595" y="6741"/>
                  <a:pt x="7936" y="6741"/>
                </a:cubicBezTo>
                <a:cubicBezTo>
                  <a:pt x="7929" y="6741"/>
                  <a:pt x="7922" y="6741"/>
                  <a:pt x="7915" y="6741"/>
                </a:cubicBezTo>
                <a:cubicBezTo>
                  <a:pt x="6837" y="6741"/>
                  <a:pt x="6295" y="5453"/>
                  <a:pt x="7053" y="4679"/>
                </a:cubicBezTo>
                <a:cubicBezTo>
                  <a:pt x="7296" y="4429"/>
                  <a:pt x="7601" y="4317"/>
                  <a:pt x="7901" y="4317"/>
                </a:cubicBezTo>
                <a:close/>
                <a:moveTo>
                  <a:pt x="3895" y="4361"/>
                </a:moveTo>
                <a:cubicBezTo>
                  <a:pt x="4517" y="4361"/>
                  <a:pt x="5112" y="4840"/>
                  <a:pt x="5112" y="5562"/>
                </a:cubicBezTo>
                <a:cubicBezTo>
                  <a:pt x="5129" y="6238"/>
                  <a:pt x="4592" y="6775"/>
                  <a:pt x="3916" y="6793"/>
                </a:cubicBezTo>
                <a:cubicBezTo>
                  <a:pt x="2842" y="6793"/>
                  <a:pt x="2287" y="5493"/>
                  <a:pt x="3033" y="4731"/>
                </a:cubicBezTo>
                <a:cubicBezTo>
                  <a:pt x="3283" y="4475"/>
                  <a:pt x="3592" y="4361"/>
                  <a:pt x="3895" y="4361"/>
                </a:cubicBezTo>
                <a:close/>
                <a:moveTo>
                  <a:pt x="144240" y="0"/>
                </a:moveTo>
                <a:lnTo>
                  <a:pt x="0" y="2928"/>
                </a:lnTo>
                <a:lnTo>
                  <a:pt x="537" y="29926"/>
                </a:lnTo>
                <a:lnTo>
                  <a:pt x="144794" y="26997"/>
                </a:lnTo>
                <a:lnTo>
                  <a:pt x="144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34"/>
          <p:cNvSpPr/>
          <p:nvPr/>
        </p:nvSpPr>
        <p:spPr>
          <a:xfrm rot="1031634">
            <a:off x="927641" y="291368"/>
            <a:ext cx="890334" cy="931120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FFFFF">
              <a:alpha val="6201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4"/>
          <p:cNvSpPr txBox="1">
            <a:spLocks noGrp="1"/>
          </p:cNvSpPr>
          <p:nvPr>
            <p:ph type="title"/>
          </p:nvPr>
        </p:nvSpPr>
        <p:spPr>
          <a:xfrm rot="20521017">
            <a:off x="561466" y="597863"/>
            <a:ext cx="4378881" cy="13304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 Excelente !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 descr="Koala, koala emoji PNG Clipart | PNGOcean">
            <a:extLst>
              <a:ext uri="{FF2B5EF4-FFF2-40B4-BE49-F238E27FC236}">
                <a16:creationId xmlns:a16="http://schemas.microsoft.com/office/drawing/2014/main" xmlns="" id="{5C45B9BB-8B07-4719-BCC9-B926E44A5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6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3">
            <a:off x="6295084" y="3187236"/>
            <a:ext cx="1558039" cy="122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3" name="tadaa sobrio.wav"/>
          </p:stSnd>
        </p:sndAc>
      </p:transition>
    </mc:Choice>
    <mc:Fallback xmlns="">
      <p:transition spd="slow">
        <p:fade/>
        <p:sndAc>
          <p:stSnd>
            <p:snd r:embed="rId8" name="tadaa sobri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laus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" grpId="0" uiExpand="1" build="p"/>
      <p:bldP spid="7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600633" y="1455937"/>
            <a:ext cx="3912782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385092" y="562197"/>
            <a:ext cx="1568064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4" y="2410811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>
            <a:off x="6965898" y="2112694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ransition spd="slow">
    <p:fade/>
    <p:sndAc>
      <p:stSnd>
        <p:snd r:embed="rId3" name="ruleta suav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600633" y="1455937"/>
            <a:ext cx="3912782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053724" y="562197"/>
            <a:ext cx="1899432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B</a:t>
            </a:r>
            <a:endParaRPr lang="es-CL" sz="60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4" y="2410811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1393157">
            <a:off x="7349057" y="2144470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725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9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600632" y="1455937"/>
            <a:ext cx="4103481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385092" y="562197"/>
            <a:ext cx="1568064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C</a:t>
            </a:r>
            <a:endParaRPr lang="es-CL" sz="96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4" y="2410811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1813759">
            <a:off x="7636235" y="2243702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68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9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600633" y="1455937"/>
            <a:ext cx="4130336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053724" y="562197"/>
            <a:ext cx="2082578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D</a:t>
            </a:r>
            <a:endParaRPr lang="es-CL" sz="96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4" y="2410811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2406025">
            <a:off x="7838856" y="2449503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36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9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407886" y="1455937"/>
            <a:ext cx="4323083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385092" y="562197"/>
            <a:ext cx="1568064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>
                <a:solidFill>
                  <a:srgbClr val="FF0000"/>
                </a:solidFill>
              </a:rPr>
              <a:t>E</a:t>
            </a: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4" y="2410811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2797140">
            <a:off x="8025363" y="2666346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276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9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600633" y="1455937"/>
            <a:ext cx="4130336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262577" y="562197"/>
            <a:ext cx="1690579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F</a:t>
            </a:r>
            <a:endParaRPr lang="es-CL" sz="96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4" y="2410811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4581941">
            <a:off x="8191211" y="3059102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919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9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1195123" y="674826"/>
            <a:ext cx="485860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Comienza con…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body" idx="1"/>
          </p:nvPr>
        </p:nvSpPr>
        <p:spPr>
          <a:xfrm>
            <a:off x="1600633" y="1455937"/>
            <a:ext cx="4130336" cy="110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/>
          </a:p>
        </p:txBody>
      </p:sp>
      <p:sp>
        <p:nvSpPr>
          <p:cNvPr id="5" name="Google Shape;770;p36">
            <a:extLst>
              <a:ext uri="{FF2B5EF4-FFF2-40B4-BE49-F238E27FC236}">
                <a16:creationId xmlns:a16="http://schemas.microsoft.com/office/drawing/2014/main" xmlns="" id="{72E842BA-0BB8-45EE-9D2C-5183E611078E}"/>
              </a:ext>
            </a:extLst>
          </p:cNvPr>
          <p:cNvSpPr txBox="1">
            <a:spLocks/>
          </p:cNvSpPr>
          <p:nvPr/>
        </p:nvSpPr>
        <p:spPr>
          <a:xfrm>
            <a:off x="6053724" y="562197"/>
            <a:ext cx="1899432" cy="15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s-CL" sz="9600" dirty="0" smtClean="0">
                <a:solidFill>
                  <a:srgbClr val="FF0000"/>
                </a:solidFill>
              </a:rPr>
              <a:t>G</a:t>
            </a:r>
            <a:endParaRPr lang="es-CL" sz="9600" dirty="0">
              <a:solidFill>
                <a:srgbClr val="FF0000"/>
              </a:solidFill>
            </a:endParaRPr>
          </a:p>
        </p:txBody>
      </p:sp>
      <p:pic>
        <p:nvPicPr>
          <p:cNvPr id="8" name="Picture 4" descr="El Filandón Educativo: Cómo crear un Pasapalabra para nuestra ...">
            <a:extLst>
              <a:ext uri="{FF2B5EF4-FFF2-40B4-BE49-F238E27FC236}">
                <a16:creationId xmlns:a16="http://schemas.microsoft.com/office/drawing/2014/main" xmlns="" id="{3C2D3FAE-658A-4ABA-89E8-266A06AF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4" y="2410811"/>
            <a:ext cx="2405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xmlns="" id="{40E0AE99-A54E-4A58-A5C8-190038D29A74}"/>
              </a:ext>
            </a:extLst>
          </p:cNvPr>
          <p:cNvSpPr/>
          <p:nvPr/>
        </p:nvSpPr>
        <p:spPr>
          <a:xfrm rot="5400000">
            <a:off x="8215124" y="3371243"/>
            <a:ext cx="228600" cy="29719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486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ruleta suave.wav"/>
          </p:stSnd>
        </p:sndAc>
      </p:transition>
    </mc:Choice>
    <mc:Fallback xmlns="">
      <p:transition spd="slow">
        <p:fade/>
        <p:sndAc>
          <p:stSnd>
            <p:snd r:embed="rId9" name="ruleta sua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Distance Learning by Slidesgo">
  <a:themeElements>
    <a:clrScheme name="Simple Light">
      <a:dk1>
        <a:srgbClr val="040404"/>
      </a:dk1>
      <a:lt1>
        <a:srgbClr val="FFFFFF"/>
      </a:lt1>
      <a:dk2>
        <a:srgbClr val="FFE49E"/>
      </a:dk2>
      <a:lt2>
        <a:srgbClr val="D1EAF7"/>
      </a:lt2>
      <a:accent1>
        <a:srgbClr val="1552BD"/>
      </a:accent1>
      <a:accent2>
        <a:srgbClr val="FEDFE3"/>
      </a:accent2>
      <a:accent3>
        <a:srgbClr val="E93F62"/>
      </a:accent3>
      <a:accent4>
        <a:srgbClr val="FFE49E"/>
      </a:accent4>
      <a:accent5>
        <a:srgbClr val="D1EAF7"/>
      </a:accent5>
      <a:accent6>
        <a:srgbClr val="1552BD"/>
      </a:accent6>
      <a:hlink>
        <a:srgbClr val="0404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3943</TotalTime>
  <Words>159</Words>
  <Application>Microsoft Office PowerPoint</Application>
  <PresentationFormat>Presentación en pantalla (16:9)</PresentationFormat>
  <Paragraphs>70</Paragraphs>
  <Slides>28</Slides>
  <Notes>25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Distance Learning by Slidesgo</vt:lpstr>
      <vt:lpstr>Pasapalabra</vt:lpstr>
      <vt:lpstr>Instrucciones</vt:lpstr>
      <vt:lpstr>Comienza con…</vt:lpstr>
      <vt:lpstr>Comienza con…</vt:lpstr>
      <vt:lpstr>Comienza con…</vt:lpstr>
      <vt:lpstr>Comienza con…</vt:lpstr>
      <vt:lpstr>Comienza con…</vt:lpstr>
      <vt:lpstr>Comienza con…</vt:lpstr>
      <vt:lpstr>Comienza con…</vt:lpstr>
      <vt:lpstr>Comienza con…</vt:lpstr>
      <vt:lpstr>Comienza con…</vt:lpstr>
      <vt:lpstr>Comienza con…</vt:lpstr>
      <vt:lpstr>Contiene la …</vt:lpstr>
      <vt:lpstr>Comienza con…</vt:lpstr>
      <vt:lpstr>Comienza con…</vt:lpstr>
      <vt:lpstr>¡Muy bien!</vt:lpstr>
      <vt:lpstr>Comienza con…</vt:lpstr>
      <vt:lpstr>Comienza con…</vt:lpstr>
      <vt:lpstr>Comienza con ….</vt:lpstr>
      <vt:lpstr>Comienza con…</vt:lpstr>
      <vt:lpstr>Comienza con…</vt:lpstr>
      <vt:lpstr>Comienza con…</vt:lpstr>
      <vt:lpstr>Contiene la …</vt:lpstr>
      <vt:lpstr>Comienza con…</vt:lpstr>
      <vt:lpstr>      Contiene la…</vt:lpstr>
      <vt:lpstr>Contiene la…</vt:lpstr>
      <vt:lpstr>Contiene la …</vt:lpstr>
      <vt:lpstr>¡ Excelente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Pasapalabra</dc:title>
  <dc:creator>Ale</dc:creator>
  <cp:lastModifiedBy>Ale</cp:lastModifiedBy>
  <cp:revision>7</cp:revision>
  <dcterms:modified xsi:type="dcterms:W3CDTF">2020-06-29T16:45:45Z</dcterms:modified>
</cp:coreProperties>
</file>