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y="6858000" cx="9144000"/>
  <p:notesSz cx="9144000" cy="6858000"/>
  <p:defaultTextStyle>
    <a:defPPr lvl="0">
      <a:defRPr lang="es-MX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7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1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19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23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40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62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58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96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0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07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66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5E-C5F9-4FB3-B4E1-4F2727FCCF3C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DB877-4657-4EBF-ABAD-0D0A3181A8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62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25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6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5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0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9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8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3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8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2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85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