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9"/>
  </p:notesMasterIdLst>
  <p:sldIdLst>
    <p:sldId id="371" r:id="rId2"/>
    <p:sldId id="372" r:id="rId3"/>
    <p:sldId id="373" r:id="rId4"/>
    <p:sldId id="361" r:id="rId5"/>
    <p:sldId id="374" r:id="rId6"/>
    <p:sldId id="363" r:id="rId7"/>
    <p:sldId id="31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C913"/>
    <a:srgbClr val="7F83A1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55C4E-ED59-4219-8B0F-BF2B2ACFBB85}" type="datetimeFigureOut">
              <a:rPr lang="es-CL" smtClean="0"/>
              <a:t>27-09-2020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82BC9-7DCD-44D8-A46E-20382E214F4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94307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82BC9-7DCD-44D8-A46E-20382E214F48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950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9/27/2020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2651076" y="136478"/>
            <a:ext cx="6823881" cy="1678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0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ARTÍCULOS</a:t>
            </a:r>
            <a:endParaRPr lang="es-CL" sz="3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573206" y="2416790"/>
            <a:ext cx="3550693" cy="16786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INDEFINIDOS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576781" y="2390631"/>
            <a:ext cx="3550693" cy="16786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DEFINIDOS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573206" y="5000765"/>
            <a:ext cx="3550693" cy="16786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UNOS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UNA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UNAS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7699611" y="5000765"/>
            <a:ext cx="3550693" cy="16786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2060812" y="4260375"/>
            <a:ext cx="464024" cy="57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abajo 7"/>
          <p:cNvSpPr/>
          <p:nvPr/>
        </p:nvSpPr>
        <p:spPr>
          <a:xfrm>
            <a:off x="9120116" y="4302454"/>
            <a:ext cx="464024" cy="57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 abajo 8"/>
          <p:cNvSpPr/>
          <p:nvPr/>
        </p:nvSpPr>
        <p:spPr>
          <a:xfrm rot="2218927">
            <a:off x="3404656" y="1655359"/>
            <a:ext cx="520890" cy="833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lecha abajo 9"/>
          <p:cNvSpPr/>
          <p:nvPr/>
        </p:nvSpPr>
        <p:spPr>
          <a:xfrm rot="19250061">
            <a:off x="8280997" y="1653377"/>
            <a:ext cx="520890" cy="833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706" y="2434211"/>
            <a:ext cx="3125408" cy="373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6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/>
          <p:cNvSpPr/>
          <p:nvPr/>
        </p:nvSpPr>
        <p:spPr>
          <a:xfrm>
            <a:off x="7308943" y="3507776"/>
            <a:ext cx="118993" cy="175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/>
          <p:cNvSpPr/>
          <p:nvPr/>
        </p:nvSpPr>
        <p:spPr>
          <a:xfrm>
            <a:off x="7529074" y="3114770"/>
            <a:ext cx="118993" cy="175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02" y="2432915"/>
            <a:ext cx="1857375" cy="3220951"/>
          </a:xfrm>
          <a:prstGeom prst="rect">
            <a:avLst/>
          </a:prstGeom>
        </p:spPr>
      </p:pic>
      <p:sp>
        <p:nvSpPr>
          <p:cNvPr id="11" name="Nube 10"/>
          <p:cNvSpPr/>
          <p:nvPr/>
        </p:nvSpPr>
        <p:spPr>
          <a:xfrm>
            <a:off x="7901468" y="368490"/>
            <a:ext cx="3779654" cy="1600269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Usamos LOS o LAS </a:t>
            </a:r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UNOS o UNAS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cuando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tenemos más de 1 cosa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Nube 11"/>
          <p:cNvSpPr/>
          <p:nvPr/>
        </p:nvSpPr>
        <p:spPr>
          <a:xfrm>
            <a:off x="778203" y="845993"/>
            <a:ext cx="3756619" cy="121465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Usamos EL o LA </a:t>
            </a:r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      UN o UNA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cuando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es 1 cosa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105919" y="1726580"/>
            <a:ext cx="428904" cy="4675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/>
          <p:cNvSpPr/>
          <p:nvPr/>
        </p:nvSpPr>
        <p:spPr>
          <a:xfrm>
            <a:off x="4743515" y="2460248"/>
            <a:ext cx="118993" cy="175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/>
          <p:cNvSpPr/>
          <p:nvPr/>
        </p:nvSpPr>
        <p:spPr>
          <a:xfrm>
            <a:off x="8013786" y="1968759"/>
            <a:ext cx="428904" cy="4675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 flipV="1">
            <a:off x="7875534" y="2547927"/>
            <a:ext cx="276504" cy="250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 flipV="1">
            <a:off x="7701164" y="2880014"/>
            <a:ext cx="200304" cy="152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/>
          <p:cNvSpPr/>
          <p:nvPr/>
        </p:nvSpPr>
        <p:spPr>
          <a:xfrm flipV="1">
            <a:off x="4543211" y="2236826"/>
            <a:ext cx="200304" cy="152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/>
          <p:cNvSpPr/>
          <p:nvPr/>
        </p:nvSpPr>
        <p:spPr>
          <a:xfrm>
            <a:off x="4895915" y="2612648"/>
            <a:ext cx="118993" cy="175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/>
          <p:cNvSpPr/>
          <p:nvPr/>
        </p:nvSpPr>
        <p:spPr>
          <a:xfrm>
            <a:off x="5048315" y="2765048"/>
            <a:ext cx="118993" cy="175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058279" y="4428055"/>
            <a:ext cx="2776742" cy="1112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</a:t>
            </a:r>
            <a:r>
              <a:rPr lang="es-CL" b="1" dirty="0" smtClean="0">
                <a:latin typeface="Century Gothic" panose="020B0502020202020204" pitchFamily="34" charset="0"/>
              </a:rPr>
              <a:t> </a:t>
            </a:r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conejo</a:t>
            </a:r>
            <a:endParaRPr lang="es-CL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 jirafa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 conejo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Una jirafa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736440" y="4428055"/>
            <a:ext cx="2776742" cy="11129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Los</a:t>
            </a:r>
            <a:r>
              <a:rPr lang="es-CL" b="1" dirty="0" smtClean="0">
                <a:latin typeface="Century Gothic" panose="020B0502020202020204" pitchFamily="34" charset="0"/>
              </a:rPr>
              <a:t> </a:t>
            </a:r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conejos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Las jirafas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Unos conejos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Unas jirafas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902" y="2130886"/>
            <a:ext cx="2143125" cy="214312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105" y="2891901"/>
            <a:ext cx="1313244" cy="131324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61" y="2905558"/>
            <a:ext cx="1313244" cy="1313244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8917" y="2891901"/>
            <a:ext cx="1313244" cy="13132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648" y="2130886"/>
            <a:ext cx="1586135" cy="2087916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504" y="2007134"/>
            <a:ext cx="821652" cy="1081585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6683" y="2007134"/>
            <a:ext cx="821652" cy="108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093526" y="126272"/>
            <a:ext cx="2398596" cy="1678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ARTÍCULOS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indefinidos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573206" y="2566375"/>
            <a:ext cx="3550693" cy="13368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SINGULAR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UNA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545910" y="4850636"/>
            <a:ext cx="3550693" cy="14000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PLURAL</a:t>
            </a:r>
            <a:endParaRPr lang="es-CL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UNAS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UNOS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2089245" y="4089208"/>
            <a:ext cx="464024" cy="57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abajo 7"/>
          <p:cNvSpPr/>
          <p:nvPr/>
        </p:nvSpPr>
        <p:spPr>
          <a:xfrm>
            <a:off x="9120116" y="4302454"/>
            <a:ext cx="464024" cy="57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 abajo 8"/>
          <p:cNvSpPr/>
          <p:nvPr/>
        </p:nvSpPr>
        <p:spPr>
          <a:xfrm>
            <a:off x="2032379" y="1843630"/>
            <a:ext cx="520890" cy="68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7576781" y="4877934"/>
            <a:ext cx="3550693" cy="14000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PLURAL</a:t>
            </a:r>
            <a:endParaRPr lang="es-CL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561428" y="2677829"/>
            <a:ext cx="3550693" cy="13368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SINGULAR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137476" y="135934"/>
            <a:ext cx="2398596" cy="1678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ARTÍCULOS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definidos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9076329" y="1882313"/>
            <a:ext cx="520890" cy="68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050" name="Picture 2" descr="Fotos de Niña pensando caricatura de stock, imágenes de Niña pensando  caricatura sin royalties |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218" y="1919497"/>
            <a:ext cx="1857375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508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/>
          <p:cNvSpPr/>
          <p:nvPr/>
        </p:nvSpPr>
        <p:spPr>
          <a:xfrm>
            <a:off x="7308943" y="3507776"/>
            <a:ext cx="118993" cy="175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Elipse 22"/>
          <p:cNvSpPr/>
          <p:nvPr/>
        </p:nvSpPr>
        <p:spPr>
          <a:xfrm>
            <a:off x="7529074" y="3114770"/>
            <a:ext cx="118993" cy="175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102" y="2432915"/>
            <a:ext cx="1857375" cy="3220951"/>
          </a:xfrm>
          <a:prstGeom prst="rect">
            <a:avLst/>
          </a:prstGeom>
        </p:spPr>
      </p:pic>
      <p:sp>
        <p:nvSpPr>
          <p:cNvPr id="11" name="Nube 10"/>
          <p:cNvSpPr/>
          <p:nvPr/>
        </p:nvSpPr>
        <p:spPr>
          <a:xfrm>
            <a:off x="7919771" y="288318"/>
            <a:ext cx="3452884" cy="155932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Usamos EL o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LOS</a:t>
            </a:r>
          </a:p>
          <a:p>
            <a:pPr algn="ctr"/>
            <a:r>
              <a:rPr lang="es-CL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 o UNOS</a:t>
            </a:r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Cuando es masculino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Nube 11"/>
          <p:cNvSpPr/>
          <p:nvPr/>
        </p:nvSpPr>
        <p:spPr>
          <a:xfrm>
            <a:off x="473351" y="288318"/>
            <a:ext cx="3604132" cy="140555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Usamos LA o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           UNA o UNAS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cuando es femenino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4105919" y="1726580"/>
            <a:ext cx="428904" cy="4675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Elipse 13"/>
          <p:cNvSpPr/>
          <p:nvPr/>
        </p:nvSpPr>
        <p:spPr>
          <a:xfrm>
            <a:off x="4743515" y="2460248"/>
            <a:ext cx="118993" cy="175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Elipse 14"/>
          <p:cNvSpPr/>
          <p:nvPr/>
        </p:nvSpPr>
        <p:spPr>
          <a:xfrm>
            <a:off x="8013786" y="1968759"/>
            <a:ext cx="428904" cy="46754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Elipse 15"/>
          <p:cNvSpPr/>
          <p:nvPr/>
        </p:nvSpPr>
        <p:spPr>
          <a:xfrm flipV="1">
            <a:off x="7875534" y="2547927"/>
            <a:ext cx="276504" cy="25003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/>
          <p:cNvSpPr/>
          <p:nvPr/>
        </p:nvSpPr>
        <p:spPr>
          <a:xfrm flipV="1">
            <a:off x="7701164" y="2880014"/>
            <a:ext cx="200304" cy="152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Elipse 17"/>
          <p:cNvSpPr/>
          <p:nvPr/>
        </p:nvSpPr>
        <p:spPr>
          <a:xfrm flipV="1">
            <a:off x="4543211" y="2236826"/>
            <a:ext cx="200304" cy="152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Elipse 18"/>
          <p:cNvSpPr/>
          <p:nvPr/>
        </p:nvSpPr>
        <p:spPr>
          <a:xfrm>
            <a:off x="4895915" y="2612648"/>
            <a:ext cx="118993" cy="175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4" name="Elipse 23"/>
          <p:cNvSpPr/>
          <p:nvPr/>
        </p:nvSpPr>
        <p:spPr>
          <a:xfrm>
            <a:off x="5048315" y="2765048"/>
            <a:ext cx="118993" cy="17535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Rectángulo 3"/>
          <p:cNvSpPr/>
          <p:nvPr/>
        </p:nvSpPr>
        <p:spPr>
          <a:xfrm>
            <a:off x="1058279" y="4428055"/>
            <a:ext cx="2776742" cy="1099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 LEONA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LAS </a:t>
            </a:r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LEONAS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UNA LEONA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UNAS LEONAS</a:t>
            </a:r>
            <a:endParaRPr lang="es-CL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736440" y="4364793"/>
            <a:ext cx="2776742" cy="12258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EL LEÓN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LOS </a:t>
            </a:r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LEONES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 LEÓN</a:t>
            </a:r>
          </a:p>
          <a:p>
            <a:pPr algn="ctr"/>
            <a:r>
              <a:rPr lang="es-CL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UNOS LEONES</a:t>
            </a:r>
            <a:endParaRPr lang="es-CL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2549" y="1865050"/>
            <a:ext cx="1615786" cy="1615786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4558" y="3387023"/>
            <a:ext cx="920114" cy="920114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461" y="3387023"/>
            <a:ext cx="920114" cy="920114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354" y="3415851"/>
            <a:ext cx="920114" cy="92011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188" y="1716640"/>
            <a:ext cx="1560155" cy="156015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886" y="3195195"/>
            <a:ext cx="1096604" cy="1096604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6660" y="3239361"/>
            <a:ext cx="1096604" cy="109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1093526" y="126272"/>
            <a:ext cx="2398596" cy="1678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ARTÍCULOS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indefinidos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573206" y="2566375"/>
            <a:ext cx="3550693" cy="13368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FEMENINOS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UNA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UNAS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545910" y="4850636"/>
            <a:ext cx="3550693" cy="14000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MASCULINO</a:t>
            </a:r>
            <a:endParaRPr lang="es-CL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UNOS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2089245" y="4089208"/>
            <a:ext cx="464024" cy="57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Flecha abajo 7"/>
          <p:cNvSpPr/>
          <p:nvPr/>
        </p:nvSpPr>
        <p:spPr>
          <a:xfrm>
            <a:off x="9120116" y="4302454"/>
            <a:ext cx="464024" cy="5754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 abajo 8"/>
          <p:cNvSpPr/>
          <p:nvPr/>
        </p:nvSpPr>
        <p:spPr>
          <a:xfrm>
            <a:off x="2032379" y="1843630"/>
            <a:ext cx="520890" cy="68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Elipse 10"/>
          <p:cNvSpPr/>
          <p:nvPr/>
        </p:nvSpPr>
        <p:spPr>
          <a:xfrm>
            <a:off x="7576781" y="4877934"/>
            <a:ext cx="3550693" cy="140003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MASCULINO</a:t>
            </a:r>
            <a:endParaRPr lang="es-CL" b="1" u="sng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EL</a:t>
            </a:r>
            <a:endParaRPr lang="es-CL" b="1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7561428" y="2677829"/>
            <a:ext cx="3550693" cy="133688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u="sng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FEMENINO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LAS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8137476" y="135934"/>
            <a:ext cx="2398596" cy="16786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ARTÍCULOS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definidos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9076329" y="1882313"/>
            <a:ext cx="520890" cy="6840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6" name="Picture 2" descr="Niño pensando con una pregunta o duda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72" y="2582891"/>
            <a:ext cx="31051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575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1" y="2259064"/>
            <a:ext cx="2046902" cy="204690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676" y="4424026"/>
            <a:ext cx="1581315" cy="15813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93" y="2070750"/>
            <a:ext cx="1507533" cy="1507533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2356202" y="177422"/>
            <a:ext cx="8712132" cy="148760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¿FEMENINO O MASCULINO?</a:t>
            </a:r>
          </a:p>
          <a:p>
            <a:pPr algn="ctr"/>
            <a:r>
              <a:rPr lang="es-CL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¿SINGULAR O PLURAL?</a:t>
            </a:r>
            <a:endParaRPr lang="es-CL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61" y="4900003"/>
            <a:ext cx="2600014" cy="134352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794" y="4481338"/>
            <a:ext cx="1938176" cy="1524003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268" y="4380347"/>
            <a:ext cx="1725984" cy="172598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4905" y="1842448"/>
            <a:ext cx="1800225" cy="142642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68522" y="1814152"/>
            <a:ext cx="1704122" cy="2417071"/>
          </a:xfrm>
          <a:prstGeom prst="rect">
            <a:avLst/>
          </a:prstGeom>
        </p:spPr>
      </p:pic>
      <p:sp>
        <p:nvSpPr>
          <p:cNvPr id="4" name="Estrella de 5 puntas 3"/>
          <p:cNvSpPr/>
          <p:nvPr/>
        </p:nvSpPr>
        <p:spPr>
          <a:xfrm>
            <a:off x="94861" y="-151126"/>
            <a:ext cx="4273661" cy="2221876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practicamos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7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94" y="551845"/>
            <a:ext cx="7533564" cy="60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1470</TotalTime>
  <Words>136</Words>
  <Application>Microsoft Office PowerPoint</Application>
  <PresentationFormat>Panorámica</PresentationFormat>
  <Paragraphs>75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Century Gothic</vt:lpstr>
      <vt:lpstr>Rockwell</vt:lpstr>
      <vt:lpstr>Rockwell Condensed</vt:lpstr>
      <vt:lpstr>Wingdings</vt:lpstr>
      <vt:lpstr>Tipo de madera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Respiración y soplo</dc:title>
  <dc:creator>pc</dc:creator>
  <cp:lastModifiedBy>pc</cp:lastModifiedBy>
  <cp:revision>462</cp:revision>
  <dcterms:created xsi:type="dcterms:W3CDTF">2020-04-30T21:42:59Z</dcterms:created>
  <dcterms:modified xsi:type="dcterms:W3CDTF">2020-09-27T21:53:01Z</dcterms:modified>
</cp:coreProperties>
</file>